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sldIdLst>
    <p:sldId id="256" r:id="rId2"/>
    <p:sldId id="260" r:id="rId3"/>
    <p:sldId id="261" r:id="rId4"/>
    <p:sldId id="311" r:id="rId5"/>
    <p:sldId id="313" r:id="rId6"/>
    <p:sldId id="259" r:id="rId7"/>
    <p:sldId id="324" r:id="rId8"/>
    <p:sldId id="262" r:id="rId9"/>
    <p:sldId id="325" r:id="rId10"/>
    <p:sldId id="329" r:id="rId11"/>
    <p:sldId id="264" r:id="rId12"/>
    <p:sldId id="328" r:id="rId13"/>
    <p:sldId id="294" r:id="rId14"/>
    <p:sldId id="269" r:id="rId15"/>
    <p:sldId id="330" r:id="rId16"/>
    <p:sldId id="331" r:id="rId17"/>
    <p:sldId id="268" r:id="rId18"/>
    <p:sldId id="290" r:id="rId19"/>
    <p:sldId id="289" r:id="rId20"/>
    <p:sldId id="295" r:id="rId21"/>
    <p:sldId id="291" r:id="rId22"/>
    <p:sldId id="326" r:id="rId23"/>
    <p:sldId id="265" r:id="rId24"/>
    <p:sldId id="266" r:id="rId25"/>
    <p:sldId id="267" r:id="rId26"/>
    <p:sldId id="32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432322-E88C-4061-99F7-6BB0CA489D82}">
          <p14:sldIdLst>
            <p14:sldId id="256"/>
          </p14:sldIdLst>
        </p14:section>
        <p14:section name="Motivation" id="{CEA58B23-77F5-4E19-BEC6-1F0D3613758A}">
          <p14:sldIdLst>
            <p14:sldId id="260"/>
            <p14:sldId id="261"/>
            <p14:sldId id="311"/>
            <p14:sldId id="313"/>
            <p14:sldId id="259"/>
          </p14:sldIdLst>
        </p14:section>
        <p14:section name="Overview" id="{814BE5B7-8CB4-4806-AF69-E123C84AF384}">
          <p14:sldIdLst>
            <p14:sldId id="324"/>
            <p14:sldId id="262"/>
            <p14:sldId id="325"/>
            <p14:sldId id="329"/>
          </p14:sldIdLst>
        </p14:section>
        <p14:section name="Path Defense Details" id="{E564D9F2-54D8-47F5-9189-6A62439EE699}">
          <p14:sldIdLst>
            <p14:sldId id="264"/>
            <p14:sldId id="328"/>
            <p14:sldId id="294"/>
            <p14:sldId id="269"/>
            <p14:sldId id="330"/>
            <p14:sldId id="331"/>
            <p14:sldId id="268"/>
          </p14:sldIdLst>
        </p14:section>
        <p14:section name="Results" id="{0B676910-5C61-4369-BAE5-B7568CFEC1B0}">
          <p14:sldIdLst>
            <p14:sldId id="290"/>
            <p14:sldId id="289"/>
            <p14:sldId id="295"/>
            <p14:sldId id="291"/>
            <p14:sldId id="326"/>
            <p14:sldId id="265"/>
          </p14:sldIdLst>
        </p14:section>
        <p14:section name="Two-to-Multi" id="{E5614899-0A18-4155-A399-25F3050690C3}">
          <p14:sldIdLst>
            <p14:sldId id="266"/>
            <p14:sldId id="267"/>
          </p14:sldIdLst>
        </p14:section>
        <p14:section name="Conclusion" id="{77395384-1342-453E-9FD0-B30BF5908E1B}">
          <p14:sldIdLst>
            <p14:sldId id="32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1" autoAdjust="0"/>
    <p:restoredTop sz="80507" autoAdjust="0"/>
  </p:normalViewPr>
  <p:slideViewPr>
    <p:cSldViewPr snapToGrid="0">
      <p:cViewPr varScale="1">
        <p:scale>
          <a:sx n="76" d="100"/>
          <a:sy n="76" d="100"/>
        </p:scale>
        <p:origin x="1292" y="6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11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227D5-487E-4240-8E15-6E7D048FAF7E}" type="datetimeFigureOut">
              <a:rPr lang="en-US" smtClean="0"/>
              <a:t>12/16/14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1DB1D-903C-470C-BC06-608F36E76434}" type="slidenum">
              <a:rPr lang="en-US" smtClean="0"/>
              <a:t>‹#›</a:t>
            </a:fld>
            <a:endParaRPr lang="en-US"/>
          </a:p>
        </p:txBody>
      </p:sp>
    </p:spTree>
    <p:extLst>
      <p:ext uri="{BB962C8B-B14F-4D97-AF65-F5344CB8AC3E}">
        <p14:creationId xmlns:p14="http://schemas.microsoft.com/office/powerpoint/2010/main" val="293877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Hi everyone,</a:t>
            </a:r>
            <a:r>
              <a:rPr lang="en-US" baseline="0" dirty="0" smtClean="0"/>
              <a:t> thanks for coming to my talk. I’ll be talking about a path defense approach to the multiplayer reach-avoid game. I’m Mo Chen, and this work is done in collaboration with </a:t>
            </a:r>
            <a:r>
              <a:rPr lang="en-US" baseline="0" dirty="0" err="1" smtClean="0"/>
              <a:t>Zhengyuan</a:t>
            </a:r>
            <a:r>
              <a:rPr lang="en-US" baseline="0" dirty="0" smtClean="0"/>
              <a:t> Zhou from Stanford, and my advisor at UC Berkeley, Claire Tomlin.</a:t>
            </a:r>
          </a:p>
          <a:p>
            <a:pPr marL="0" indent="0">
              <a:buFontTx/>
              <a:buNone/>
            </a:pPr>
            <a:endParaRPr lang="en-US" baseline="0" dirty="0" smtClean="0"/>
          </a:p>
          <a:p>
            <a:pPr marL="0" indent="0">
              <a:buFontTx/>
              <a:buNone/>
            </a:pPr>
            <a:r>
              <a:rPr lang="en-US" baseline="0" dirty="0" smtClean="0"/>
              <a:t>Our work is not exact on linear systems, but we do show a way to analyze a very complex problem by performing two stages </a:t>
            </a:r>
            <a:r>
              <a:rPr lang="en-US" baseline="0" smtClean="0"/>
              <a:t>of approximations.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a:t>
            </a:fld>
            <a:endParaRPr lang="en-US"/>
          </a:p>
        </p:txBody>
      </p:sp>
    </p:spTree>
    <p:extLst>
      <p:ext uri="{BB962C8B-B14F-4D97-AF65-F5344CB8AC3E}">
        <p14:creationId xmlns:p14="http://schemas.microsoft.com/office/powerpoint/2010/main" val="3822117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results we obtain, the approximate</a:t>
            </a:r>
            <a:r>
              <a:rPr lang="en-US" baseline="0" dirty="0" smtClean="0"/>
              <a:t> defender winning regions, are shown in these plots. Here, the target set is in green, the obstacles are in black. The given attacker position is shown as the red cross, example defender positions are shown in blue, and the approximate defender winning regions are shown in red. Any defender inside the winning region would be able to win against the attacker using a semi open loop control. For example, this attack wins against …</a:t>
            </a:r>
          </a:p>
          <a:p>
            <a:endParaRPr lang="en-US" baseline="0" dirty="0" smtClean="0"/>
          </a:p>
          <a:p>
            <a:r>
              <a:rPr lang="en-US" baseline="0" dirty="0" smtClean="0"/>
              <a:t>These winning regions can be interpreted as 2D slices of the 4D reachable sets that would be computed by solving an HJI PDE.</a:t>
            </a:r>
          </a:p>
          <a:p>
            <a:endParaRPr lang="en-US" baseline="0" dirty="0" smtClean="0"/>
          </a:p>
        </p:txBody>
      </p:sp>
      <p:sp>
        <p:nvSpPr>
          <p:cNvPr id="4" name="Slide Number Placeholder 3"/>
          <p:cNvSpPr>
            <a:spLocks noGrp="1"/>
          </p:cNvSpPr>
          <p:nvPr>
            <p:ph type="sldNum" sz="quarter" idx="10"/>
          </p:nvPr>
        </p:nvSpPr>
        <p:spPr/>
        <p:txBody>
          <a:bodyPr/>
          <a:lstStyle/>
          <a:p>
            <a:fld id="{DEBE5EE9-4968-4B49-99FA-EF242940C4DE}" type="slidenum">
              <a:rPr lang="en-US" smtClean="0"/>
              <a:t>10</a:t>
            </a:fld>
            <a:endParaRPr lang="en-US"/>
          </a:p>
        </p:txBody>
      </p:sp>
    </p:spTree>
    <p:extLst>
      <p:ext uri="{BB962C8B-B14F-4D97-AF65-F5344CB8AC3E}">
        <p14:creationId xmlns:p14="http://schemas.microsoft.com/office/powerpoint/2010/main" val="230176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go into the details of the path defense approach. </a:t>
            </a:r>
          </a:p>
        </p:txBody>
      </p:sp>
      <p:sp>
        <p:nvSpPr>
          <p:cNvPr id="4" name="Slide Number Placeholder 3"/>
          <p:cNvSpPr>
            <a:spLocks noGrp="1"/>
          </p:cNvSpPr>
          <p:nvPr>
            <p:ph type="sldNum" sz="quarter" idx="10"/>
          </p:nvPr>
        </p:nvSpPr>
        <p:spPr/>
        <p:txBody>
          <a:bodyPr/>
          <a:lstStyle/>
          <a:p>
            <a:fld id="{3051DB1D-903C-470C-BC06-608F36E76434}" type="slidenum">
              <a:rPr lang="en-US" smtClean="0"/>
              <a:t>11</a:t>
            </a:fld>
            <a:endParaRPr lang="en-US"/>
          </a:p>
        </p:txBody>
      </p:sp>
    </p:spTree>
    <p:extLst>
      <p:ext uri="{BB962C8B-B14F-4D97-AF65-F5344CB8AC3E}">
        <p14:creationId xmlns:p14="http://schemas.microsoft.com/office/powerpoint/2010/main" val="105492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instead of defending the target, we defend a path of a defense that encloses the target. Second, we restrict the defenders to defend the path by first moving to some point p on the path, and then defend it.</a:t>
            </a:r>
          </a:p>
          <a:p>
            <a:endParaRPr lang="en-US" baseline="0" dirty="0" smtClean="0"/>
          </a:p>
          <a:p>
            <a:r>
              <a:rPr lang="en-US" baseline="0" dirty="0" smtClean="0"/>
              <a:t>It turns out that given these relaxing assumptions, we can perform computations in 2D instead of 4D</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12</a:t>
            </a:fld>
            <a:endParaRPr lang="en-US"/>
          </a:p>
        </p:txBody>
      </p:sp>
    </p:spTree>
    <p:extLst>
      <p:ext uri="{BB962C8B-B14F-4D97-AF65-F5344CB8AC3E}">
        <p14:creationId xmlns:p14="http://schemas.microsoft.com/office/powerpoint/2010/main" val="160802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assumptions, we now</a:t>
            </a:r>
            <a:r>
              <a:rPr lang="en-US" baseline="0" dirty="0" smtClean="0"/>
              <a:t> briefly discuss the conditions for the defender to defend the path. First, w</a:t>
            </a:r>
            <a:r>
              <a:rPr lang="en-US" dirty="0" smtClean="0"/>
              <a:t>e now define</a:t>
            </a:r>
            <a:r>
              <a:rPr lang="en-US" baseline="0" dirty="0" smtClean="0"/>
              <a:t> the sets Ra, which is the set of points with smaller or equal distance to a boundary point compared to p. </a:t>
            </a:r>
            <a:r>
              <a:rPr lang="en-US" baseline="0" dirty="0" err="1" smtClean="0"/>
              <a:t>Rb</a:t>
            </a:r>
            <a:r>
              <a:rPr lang="en-US" baseline="0" dirty="0" smtClean="0"/>
              <a:t> is defined similarly with respect to the other boundary point.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13</a:t>
            </a:fld>
            <a:endParaRPr lang="en-US"/>
          </a:p>
        </p:txBody>
      </p:sp>
    </p:spTree>
    <p:extLst>
      <p:ext uri="{BB962C8B-B14F-4D97-AF65-F5344CB8AC3E}">
        <p14:creationId xmlns:p14="http://schemas.microsoft.com/office/powerpoint/2010/main" val="881273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results are as follows.</a:t>
            </a:r>
            <a:r>
              <a:rPr lang="en-US" baseline="0" dirty="0" smtClean="0"/>
              <a:t> If the defender starts on some point on the path, then the defender wins if the attacker is not in one of the induced regions. The proof is in the paper, but intuitively, outside of the induced regions, the attacker is too far away from the path to cross is without being captured.</a:t>
            </a:r>
          </a:p>
        </p:txBody>
      </p:sp>
      <p:sp>
        <p:nvSpPr>
          <p:cNvPr id="4" name="Slide Number Placeholder 3"/>
          <p:cNvSpPr>
            <a:spLocks noGrp="1"/>
          </p:cNvSpPr>
          <p:nvPr>
            <p:ph type="sldNum" sz="quarter" idx="10"/>
          </p:nvPr>
        </p:nvSpPr>
        <p:spPr/>
        <p:txBody>
          <a:bodyPr/>
          <a:lstStyle/>
          <a:p>
            <a:fld id="{3051DB1D-903C-470C-BC06-608F36E76434}" type="slidenum">
              <a:rPr lang="en-US" smtClean="0"/>
              <a:t>14</a:t>
            </a:fld>
            <a:endParaRPr lang="en-US"/>
          </a:p>
        </p:txBody>
      </p:sp>
    </p:spTree>
    <p:extLst>
      <p:ext uri="{BB962C8B-B14F-4D97-AF65-F5344CB8AC3E}">
        <p14:creationId xmlns:p14="http://schemas.microsoft.com/office/powerpoint/2010/main" val="1328816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general, the defender does not start on the path, but instead would need to choose a first-arrival point on the path, and then check whether the attacker is in the resulting induced regions. It turns out that there’s a best point of arrival, p^*, for the defender. This point is defined by the induced regions being equidistant to the attacker’s initial position. If the defender cannot defend the path by first going to p^*, then she would not be able to defend the path by going to any other point on the path. This is also proven in the paper.</a:t>
            </a:r>
          </a:p>
        </p:txBody>
      </p:sp>
      <p:sp>
        <p:nvSpPr>
          <p:cNvPr id="4" name="Slide Number Placeholder 3"/>
          <p:cNvSpPr>
            <a:spLocks noGrp="1"/>
          </p:cNvSpPr>
          <p:nvPr>
            <p:ph type="sldNum" sz="quarter" idx="10"/>
          </p:nvPr>
        </p:nvSpPr>
        <p:spPr/>
        <p:txBody>
          <a:bodyPr/>
          <a:lstStyle/>
          <a:p>
            <a:fld id="{3051DB1D-903C-470C-BC06-608F36E76434}" type="slidenum">
              <a:rPr lang="en-US" smtClean="0"/>
              <a:t>15</a:t>
            </a:fld>
            <a:endParaRPr lang="en-US"/>
          </a:p>
        </p:txBody>
      </p:sp>
    </p:spTree>
    <p:extLst>
      <p:ext uri="{BB962C8B-B14F-4D97-AF65-F5344CB8AC3E}">
        <p14:creationId xmlns:p14="http://schemas.microsoft.com/office/powerpoint/2010/main" val="333896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defender is able to defend the path, then she would adopt a semi-open-loop strategy to defend it: first, the defender moves to p^*; this is the open-loop part. Then, the defender would move along the path in response to the attacker’s movements.</a:t>
            </a:r>
          </a:p>
          <a:p>
            <a:endParaRPr lang="en-US" baseline="0" dirty="0" smtClean="0"/>
          </a:p>
          <a:p>
            <a:r>
              <a:rPr lang="en-US" baseline="0" dirty="0" smtClean="0"/>
              <a:t>The computation of the regions involved are all based on distance, and thus the 2D fast marching method can be used.</a:t>
            </a:r>
          </a:p>
          <a:p>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16</a:t>
            </a:fld>
            <a:endParaRPr lang="en-US"/>
          </a:p>
        </p:txBody>
      </p:sp>
    </p:spTree>
    <p:extLst>
      <p:ext uri="{BB962C8B-B14F-4D97-AF65-F5344CB8AC3E}">
        <p14:creationId xmlns:p14="http://schemas.microsoft.com/office/powerpoint/2010/main" val="1527340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the algorithm for determining whether a path can be defended using the semi-open-loop strategy is as follows. First, find p*. Then, compute the induced regions Ra and </a:t>
            </a:r>
            <a:r>
              <a:rPr lang="en-US" baseline="0" dirty="0" err="1" smtClean="0"/>
              <a:t>Rb</a:t>
            </a:r>
            <a:r>
              <a:rPr lang="en-US" baseline="0" dirty="0" smtClean="0"/>
              <a:t>. Next, compute the winning region for this path, which would be the points that are closer to p* than the attacker is to the induced regions. </a:t>
            </a:r>
          </a:p>
          <a:p>
            <a:endParaRPr lang="en-US" baseline="0" dirty="0" smtClean="0"/>
          </a:p>
          <a:p>
            <a:r>
              <a:rPr lang="en-US" baseline="0" dirty="0" smtClean="0"/>
              <a:t>The size of the region would scale linearly with the relative speeds of the defender, so that one such computation takes into account all defender maximum speeds.</a:t>
            </a:r>
          </a:p>
          <a:p>
            <a:endParaRPr lang="en-US" baseline="0" dirty="0" smtClean="0"/>
          </a:p>
          <a:p>
            <a:r>
              <a:rPr lang="en-US" baseline="0" dirty="0" smtClean="0"/>
              <a:t>Finally, we can repeat these steps to check many different paths that enclose the target set.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17</a:t>
            </a:fld>
            <a:endParaRPr lang="en-US"/>
          </a:p>
        </p:txBody>
      </p:sp>
    </p:spTree>
    <p:extLst>
      <p:ext uri="{BB962C8B-B14F-4D97-AF65-F5344CB8AC3E}">
        <p14:creationId xmlns:p14="http://schemas.microsoft.com/office/powerpoint/2010/main" val="3915234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shows the</a:t>
            </a:r>
            <a:r>
              <a:rPr lang="en-US" baseline="0" dirty="0" smtClean="0"/>
              <a:t> relevant regions on a </a:t>
            </a:r>
            <a:r>
              <a:rPr lang="en-US" baseline="0" dirty="0" err="1" smtClean="0"/>
              <a:t>matlab</a:t>
            </a:r>
            <a:r>
              <a:rPr lang="en-US" baseline="0" dirty="0" smtClean="0"/>
              <a:t> plot. The black squares are obstacles, the green square is the target set; the red cross is the attacker, and the blue line is the path that encloses the target set. If the defender starts inside the green region D, then she would be able to move to p*, the green square, before the attacker gets into Ra union </a:t>
            </a:r>
            <a:r>
              <a:rPr lang="en-US" baseline="0" dirty="0" err="1" smtClean="0"/>
              <a:t>Rb</a:t>
            </a:r>
            <a:r>
              <a:rPr lang="en-US" baseline="0" dirty="0" smtClean="0"/>
              <a:t>, the red regions.</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18</a:t>
            </a:fld>
            <a:endParaRPr lang="en-US"/>
          </a:p>
        </p:txBody>
      </p:sp>
    </p:spTree>
    <p:extLst>
      <p:ext uri="{BB962C8B-B14F-4D97-AF65-F5344CB8AC3E}">
        <p14:creationId xmlns:p14="http://schemas.microsoft.com/office/powerpoint/2010/main" val="3768738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now perform the winning region for different paths, and then take the union of them to approximate the defender winning region. We only consider paths that touch the target set, and this does not introduce any additional conservatism in a simply-connected domain.</a:t>
            </a:r>
            <a:endParaRPr lang="en-US" dirty="0" smtClean="0"/>
          </a:p>
          <a:p>
            <a:endParaRPr lang="en-US" dirty="0" smtClean="0"/>
          </a:p>
          <a:p>
            <a:r>
              <a:rPr lang="en-US" dirty="0" smtClean="0"/>
              <a:t>This</a:t>
            </a:r>
            <a:r>
              <a:rPr lang="en-US" baseline="0" dirty="0" smtClean="0"/>
              <a:t> video shows the winning regions for 937 different paths that enclose the target. Taking the union of these regions, we obtain an approximation of the 2D slice of the 4D reach-avoid set.</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19</a:t>
            </a:fld>
            <a:endParaRPr lang="en-US"/>
          </a:p>
        </p:txBody>
      </p:sp>
    </p:spTree>
    <p:extLst>
      <p:ext uri="{BB962C8B-B14F-4D97-AF65-F5344CB8AC3E}">
        <p14:creationId xmlns:p14="http://schemas.microsoft.com/office/powerpoint/2010/main" val="209295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multiplayer reach-avoid game is a game between two</a:t>
            </a:r>
            <a:r>
              <a:rPr lang="en-US" baseline="0" dirty="0" smtClean="0"/>
              <a:t> opposing teams of cooperative players playing on a compact 2D domain with obstacles. The attackers, shown as red crosses and labeled A1 to AN, aim to reach some target set shown in green. The defenders D1 to DN shown as blue stars aim to prevent the attackers from doing so by either capturing them or indefinitely delaying them. Each player has simple dynamics where they can move at up to some maximum speed in any direction.</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745435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choose the number of paths to check. With fewer paths, we would be taking the union of fewer winning sets, making the approximation to the 2D slice more conservative. Here’s the same video for 117 paths and 29 paths.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20</a:t>
            </a:fld>
            <a:endParaRPr lang="en-US"/>
          </a:p>
        </p:txBody>
      </p:sp>
    </p:spTree>
    <p:extLst>
      <p:ext uri="{BB962C8B-B14F-4D97-AF65-F5344CB8AC3E}">
        <p14:creationId xmlns:p14="http://schemas.microsoft.com/office/powerpoint/2010/main" val="257619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t>
            </a:r>
            <a:r>
              <a:rPr lang="en-US" dirty="0" smtClean="0"/>
              <a:t>plot summarizes the result of using different</a:t>
            </a:r>
            <a:r>
              <a:rPr lang="en-US" baseline="0" dirty="0" smtClean="0"/>
              <a:t> numbers of paths. The top plot shows the fraction of area covered compared to using 937 paths. As you can see, very few paths are needed to cover a large fraction of the area. The second plot shows computation time, which grows linearly with the number of paths as expected. To cover 95% of the area compared to using 937 paths, one could use only about 50 paths, and the computation would be done in about 3 seconds. For comparison, solving a 4D HJI PDE on a much coarser grid takes about 30 minutes.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21</a:t>
            </a:fld>
            <a:endParaRPr lang="en-US"/>
          </a:p>
        </p:txBody>
      </p:sp>
    </p:spTree>
    <p:extLst>
      <p:ext uri="{BB962C8B-B14F-4D97-AF65-F5344CB8AC3E}">
        <p14:creationId xmlns:p14="http://schemas.microsoft.com/office/powerpoint/2010/main" val="231372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arrive again at the results we have seen before, the defender winning</a:t>
            </a:r>
            <a:r>
              <a:rPr lang="en-US" baseline="0" dirty="0" smtClean="0"/>
              <a:t> regions given the attacker position. Any defender inside the red boundary would be able to win against the attacker shown in each plot. Note that our conservatism is towards the defenders; the defender is guaranteed to win against the attacker if he’s inside the red boundary. If the defender is outside of the red boundary, he may or may not be able to win against the attacker.</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22</a:t>
            </a:fld>
            <a:endParaRPr lang="en-US"/>
          </a:p>
        </p:txBody>
      </p:sp>
    </p:spTree>
    <p:extLst>
      <p:ext uri="{BB962C8B-B14F-4D97-AF65-F5344CB8AC3E}">
        <p14:creationId xmlns:p14="http://schemas.microsoft.com/office/powerpoint/2010/main" val="277165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a:t>
            </a:r>
            <a:r>
              <a:rPr lang="en-US" dirty="0" smtClean="0"/>
              <a:t>hese plots compare winning regions </a:t>
            </a:r>
            <a:r>
              <a:rPr lang="en-US" baseline="0" dirty="0" smtClean="0"/>
              <a:t>computed using the HJI approach (shown in blue) and using the path defense approach (shown in red). As expected, the path defense results are conservative towards the defender, but still guarantees that the target set will be able to be defended.</a:t>
            </a:r>
          </a:p>
          <a:p>
            <a:endParaRPr lang="en-US" baseline="0" dirty="0" smtClean="0"/>
          </a:p>
          <a:p>
            <a:r>
              <a:rPr lang="en-US" baseline="0" dirty="0" smtClean="0"/>
              <a:t>However, with the relaxations in the path defense approach, we have reduced the computation time from about 30-minutes on a coarse grid to on the order of seconds on a much finer grid.</a:t>
            </a:r>
          </a:p>
        </p:txBody>
      </p:sp>
      <p:sp>
        <p:nvSpPr>
          <p:cNvPr id="4" name="Slide Number Placeholder 3"/>
          <p:cNvSpPr>
            <a:spLocks noGrp="1"/>
          </p:cNvSpPr>
          <p:nvPr>
            <p:ph type="sldNum" sz="quarter" idx="10"/>
          </p:nvPr>
        </p:nvSpPr>
        <p:spPr/>
        <p:txBody>
          <a:bodyPr/>
          <a:lstStyle/>
          <a:p>
            <a:fld id="{DEBE5EE9-4968-4B49-99FA-EF242940C4DE}" type="slidenum">
              <a:rPr lang="en-US" smtClean="0"/>
              <a:t>23</a:t>
            </a:fld>
            <a:endParaRPr lang="en-US"/>
          </a:p>
        </p:txBody>
      </p:sp>
    </p:spTree>
    <p:extLst>
      <p:ext uri="{BB962C8B-B14F-4D97-AF65-F5344CB8AC3E}">
        <p14:creationId xmlns:p14="http://schemas.microsoft.com/office/powerpoint/2010/main" val="255044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go from the two player game to the multiplayer game, we first obtain all pairwise solutions between an attacker and a defender. This can be done by solving N^2 HJI PDEs in general, one for each defender-attacker pair, or only performing order N path defense computations. </a:t>
            </a:r>
          </a:p>
          <a:p>
            <a:endParaRPr lang="en-US" baseline="0" dirty="0" smtClean="0"/>
          </a:p>
          <a:p>
            <a:r>
              <a:rPr lang="en-US" baseline="0" dirty="0" smtClean="0"/>
              <a:t>The pairwise results would result in a bipartite graph, in which each edge represents a situation in which the defender can win against the attacker in a 1 vs. 1 situation. Then, a maximum matching of the graph would indicate the optimal way that the defenders can pair up with the attackers. In the illustration, if the defenders pair up with the attackers in the way shown, then they can guarantee that no attacker is able to reach the target. </a:t>
            </a:r>
          </a:p>
          <a:p>
            <a:endParaRPr lang="en-US" baseline="0" dirty="0" smtClean="0"/>
          </a:p>
          <a:p>
            <a:r>
              <a:rPr lang="en-US" baseline="0" dirty="0" smtClean="0"/>
              <a:t>In general, if there’s no perfect matching, the defenders would guarantee an upper bound on the attackers that can reach the target.</a:t>
            </a:r>
            <a:endParaRPr lang="en-US" dirty="0"/>
          </a:p>
        </p:txBody>
      </p:sp>
      <p:sp>
        <p:nvSpPr>
          <p:cNvPr id="4" name="Slide Number Placeholder 3"/>
          <p:cNvSpPr>
            <a:spLocks noGrp="1"/>
          </p:cNvSpPr>
          <p:nvPr>
            <p:ph type="sldNum" sz="quarter" idx="10"/>
          </p:nvPr>
        </p:nvSpPr>
        <p:spPr/>
        <p:txBody>
          <a:bodyPr/>
          <a:lstStyle/>
          <a:p>
            <a:fld id="{DEBE5EE9-4968-4B49-99FA-EF242940C4DE}" type="slidenum">
              <a:rPr lang="en-US" smtClean="0"/>
              <a:t>24</a:t>
            </a:fld>
            <a:endParaRPr lang="en-US"/>
          </a:p>
        </p:txBody>
      </p:sp>
    </p:spTree>
    <p:extLst>
      <p:ext uri="{BB962C8B-B14F-4D97-AF65-F5344CB8AC3E}">
        <p14:creationId xmlns:p14="http://schemas.microsoft.com/office/powerpoint/2010/main" val="316026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plot shows the bipartite graph in thin blue and maximum matching in thick dashed blue in a simulation. In this case, we have a 4 vs. 4 game in which the maximum matching is of size 3, meaning that at most one attacker will be able to reach the target.</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25</a:t>
            </a:fld>
            <a:endParaRPr lang="en-US"/>
          </a:p>
        </p:txBody>
      </p:sp>
    </p:spTree>
    <p:extLst>
      <p:ext uri="{BB962C8B-B14F-4D97-AF65-F5344CB8AC3E}">
        <p14:creationId xmlns:p14="http://schemas.microsoft.com/office/powerpoint/2010/main" val="208432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we started off with a very high</a:t>
            </a:r>
            <a:r>
              <a:rPr lang="en-US" baseline="0" dirty="0" smtClean="0"/>
              <a:t> dimensional problem, 4ND. In our previous work, using the 4D two-player solutions as a unit problem, we can make the original problem tractable. Now, in our new work, by relaxing the unit problem, we can make the computation much more efficient and scalable, while still maintaining guarantees for the defending team.</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26</a:t>
            </a:fld>
            <a:endParaRPr lang="en-US"/>
          </a:p>
        </p:txBody>
      </p:sp>
    </p:spTree>
    <p:extLst>
      <p:ext uri="{BB962C8B-B14F-4D97-AF65-F5344CB8AC3E}">
        <p14:creationId xmlns:p14="http://schemas.microsoft.com/office/powerpoint/2010/main" val="234180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N vs N game, we’d like to ask how many attackers can reach the target.</a:t>
            </a:r>
            <a:r>
              <a:rPr lang="en-US" baseline="0" dirty="0" smtClean="0"/>
              <a:t> Since there are 2N players in the game, each with a 2D state space, the joint state space of all the players is 4N dimensional. Traditional dynamic programming involves deriving a corresponding HJI PDE, and then gridding up the joint state space, and thus its complexity scales exponentially with the number of dimensions. Therefore, this approach becomes computationally intractable.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3</a:t>
            </a:fld>
            <a:endParaRPr lang="en-US"/>
          </a:p>
        </p:txBody>
      </p:sp>
    </p:spTree>
    <p:extLst>
      <p:ext uri="{BB962C8B-B14F-4D97-AF65-F5344CB8AC3E}">
        <p14:creationId xmlns:p14="http://schemas.microsoft.com/office/powerpoint/2010/main" val="2361357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Multi-agent systems</a:t>
            </a:r>
            <a:r>
              <a:rPr lang="en-US" baseline="0" dirty="0" smtClean="0"/>
              <a:t> are difficult to analyze due to their inherent high dimensionality, as we have seen. The behavior of these systems is also difficult to intuit: in the popular game capture-the-flag, humans sometimes play </a:t>
            </a:r>
            <a:r>
              <a:rPr lang="en-US" baseline="0" dirty="0" err="1" smtClean="0"/>
              <a:t>suboptimally</a:t>
            </a:r>
            <a:r>
              <a:rPr lang="en-US" baseline="0" dirty="0" smtClean="0"/>
              <a:t> even in the simple 1 vs. 1 situation. Multi-vehicle systems also often involve aspects of cooperation and asymmetric goals among the vehicles or teams of vehicles, making their analysis interesting and difficult.  </a:t>
            </a:r>
          </a:p>
          <a:p>
            <a:endParaRPr lang="en-US" baseline="0" dirty="0" smtClean="0"/>
          </a:p>
          <a:p>
            <a:r>
              <a:rPr lang="en-US" baseline="0" dirty="0" smtClean="0"/>
              <a:t>Despite these difficulties, it is still important to analyze multi-agent autonomous systems because of their applications in robotics and aircraft safety. Because these systems are safe-critical, game theory is a natural framework for analyzing these systems, as we must be able to consider the worst case disturbance.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4</a:t>
            </a:fld>
            <a:endParaRPr lang="en-US"/>
          </a:p>
        </p:txBody>
      </p:sp>
    </p:spTree>
    <p:extLst>
      <p:ext uri="{BB962C8B-B14F-4D97-AF65-F5344CB8AC3E}">
        <p14:creationId xmlns:p14="http://schemas.microsoft.com/office/powerpoint/2010/main" val="395462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many practical applications that can be analyzed in a game-theoretic framework. For example, there has been a growing interest in using UAVs for civil applications, as companies like Amazon and Google are looking in the near future to send unmanned aerial vehicles into the airspace to deliver packages. Because of this, government agencies such as NASA and the FAA are also very interested in analyzing these problems in order to prevent conflicts in the airspace with the introduction of potentially many UAVs in an urban environment.</a:t>
            </a:r>
          </a:p>
          <a:p>
            <a:endParaRPr lang="en-US" baseline="0" dirty="0" smtClean="0"/>
          </a:p>
          <a:p>
            <a:r>
              <a:rPr lang="en-US" baseline="0" dirty="0" smtClean="0"/>
              <a:t>UAVs can be used not only to deliver packages quickly, but in any situation where fast response is desired. For example, this </a:t>
            </a:r>
            <a:r>
              <a:rPr lang="en-US" baseline="0" dirty="0" err="1" smtClean="0"/>
              <a:t>quadrotor</a:t>
            </a:r>
            <a:r>
              <a:rPr lang="en-US" baseline="0" dirty="0" smtClean="0"/>
              <a:t> by San Jose state university is designed to provide emergency supplies to disaster-struck areas that are otherwise difficult to reach. In addition, UAVs could potentially be used for fire fighting.</a:t>
            </a:r>
          </a:p>
        </p:txBody>
      </p:sp>
      <p:sp>
        <p:nvSpPr>
          <p:cNvPr id="4" name="Slide Number Placeholder 3"/>
          <p:cNvSpPr>
            <a:spLocks noGrp="1"/>
          </p:cNvSpPr>
          <p:nvPr>
            <p:ph type="sldNum" sz="quarter" idx="10"/>
          </p:nvPr>
        </p:nvSpPr>
        <p:spPr/>
        <p:txBody>
          <a:bodyPr/>
          <a:lstStyle/>
          <a:p>
            <a:fld id="{3051DB1D-903C-470C-BC06-608F36E76434}" type="slidenum">
              <a:rPr lang="en-US" smtClean="0"/>
              <a:t>5</a:t>
            </a:fld>
            <a:endParaRPr lang="en-US"/>
          </a:p>
        </p:txBody>
      </p:sp>
    </p:spTree>
    <p:extLst>
      <p:ext uri="{BB962C8B-B14F-4D97-AF65-F5344CB8AC3E}">
        <p14:creationId xmlns:p14="http://schemas.microsoft.com/office/powerpoint/2010/main" val="107993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I will first briefly revisit t</a:t>
            </a:r>
            <a:r>
              <a:rPr lang="en-US" baseline="0" dirty="0" smtClean="0"/>
              <a:t>he multiplayer reach-avoid game, and look at a special case of the two-player game, which is considered to be the unit problem. I will then show a relaxation of the unit problem in order to substantially reduce computation time by performing computations in a lower dimensional space.</a:t>
            </a:r>
          </a:p>
          <a:p>
            <a:endParaRPr lang="en-US" baseline="0" dirty="0" smtClean="0"/>
          </a:p>
          <a:p>
            <a:r>
              <a:rPr lang="en-US" baseline="0" dirty="0" smtClean="0"/>
              <a:t>Finally, I will describe how to approximate the solution to the multiplayer reach-avoid game by tying together the solution to the two-player reach-avoid game.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6</a:t>
            </a:fld>
            <a:endParaRPr lang="en-US"/>
          </a:p>
        </p:txBody>
      </p:sp>
    </p:spTree>
    <p:extLst>
      <p:ext uri="{BB962C8B-B14F-4D97-AF65-F5344CB8AC3E}">
        <p14:creationId xmlns:p14="http://schemas.microsoft.com/office/powerpoint/2010/main" val="225345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once again</a:t>
            </a:r>
            <a:r>
              <a:rPr lang="en-US" baseline="0" dirty="0" smtClean="0"/>
              <a:t> we have the multiplayer reach-avoid game, where a team of defenders are trying to stop the team of attackers from reaching the target. Before looking at this problem, consider the special case of the 1 vs. 1 game.</a:t>
            </a:r>
          </a:p>
          <a:p>
            <a:endParaRPr lang="en-US" baseline="0" dirty="0" smtClean="0"/>
          </a:p>
        </p:txBody>
      </p:sp>
      <p:sp>
        <p:nvSpPr>
          <p:cNvPr id="4" name="Slide Number Placeholder 3"/>
          <p:cNvSpPr>
            <a:spLocks noGrp="1"/>
          </p:cNvSpPr>
          <p:nvPr>
            <p:ph type="sldNum" sz="quarter" idx="10"/>
          </p:nvPr>
        </p:nvSpPr>
        <p:spPr/>
        <p:txBody>
          <a:bodyPr/>
          <a:lstStyle/>
          <a:p>
            <a:fld id="{3051DB1D-903C-470C-BC06-608F36E76434}" type="slidenum">
              <a:rPr lang="en-US" smtClean="0"/>
              <a:t>7</a:t>
            </a:fld>
            <a:endParaRPr lang="en-US"/>
          </a:p>
        </p:txBody>
      </p:sp>
    </p:spTree>
    <p:extLst>
      <p:ext uri="{BB962C8B-B14F-4D97-AF65-F5344CB8AC3E}">
        <p14:creationId xmlns:p14="http://schemas.microsoft.com/office/powerpoint/2010/main" val="301956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where each team only has one player. In this case, the joint state space has 4 dimensions, and we can solve the problem using known approaches.</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8</a:t>
            </a:fld>
            <a:endParaRPr lang="en-US"/>
          </a:p>
        </p:txBody>
      </p:sp>
    </p:spTree>
    <p:extLst>
      <p:ext uri="{BB962C8B-B14F-4D97-AF65-F5344CB8AC3E}">
        <p14:creationId xmlns:p14="http://schemas.microsoft.com/office/powerpoint/2010/main" val="1636841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approach is the Hamilton-Jacobi</a:t>
            </a:r>
            <a:r>
              <a:rPr lang="en-US" baseline="0" dirty="0" smtClean="0"/>
              <a:t>-Isaacs approach, which solves the corresponding HJI PDE in 4D to compute a reachable set representing the winning region for each player under closed loop control.</a:t>
            </a:r>
          </a:p>
          <a:p>
            <a:endParaRPr lang="en-US" baseline="0" dirty="0" smtClean="0"/>
          </a:p>
          <a:p>
            <a:r>
              <a:rPr lang="en-US" baseline="0" dirty="0" smtClean="0"/>
              <a:t>In our present work, we will relax the above problem in order to do computations in a 2D space to obtain the approximate winning region for the defender given an attacker position. The defender uses a semi-open loop control, which means that the defender uses an open loop control some of the time, and a closed loop control the rest of the time.</a:t>
            </a:r>
            <a:endParaRPr lang="en-US" dirty="0"/>
          </a:p>
        </p:txBody>
      </p:sp>
      <p:sp>
        <p:nvSpPr>
          <p:cNvPr id="4" name="Slide Number Placeholder 3"/>
          <p:cNvSpPr>
            <a:spLocks noGrp="1"/>
          </p:cNvSpPr>
          <p:nvPr>
            <p:ph type="sldNum" sz="quarter" idx="10"/>
          </p:nvPr>
        </p:nvSpPr>
        <p:spPr/>
        <p:txBody>
          <a:bodyPr/>
          <a:lstStyle/>
          <a:p>
            <a:fld id="{3051DB1D-903C-470C-BC06-608F36E76434}" type="slidenum">
              <a:rPr lang="en-US" smtClean="0"/>
              <a:t>9</a:t>
            </a:fld>
            <a:endParaRPr lang="en-US"/>
          </a:p>
        </p:txBody>
      </p:sp>
    </p:spTree>
    <p:extLst>
      <p:ext uri="{BB962C8B-B14F-4D97-AF65-F5344CB8AC3E}">
        <p14:creationId xmlns:p14="http://schemas.microsoft.com/office/powerpoint/2010/main" val="235602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9385"/>
            <a:ext cx="7772400" cy="1790578"/>
          </a:xfrm>
        </p:spPr>
        <p:txBody>
          <a:bodyPr anchor="b">
            <a:normAutofit/>
          </a:bodyPr>
          <a:lstStyle>
            <a:lvl1pPr algn="ctr">
              <a:defRPr sz="4000">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p>
          <a:p>
            <a:fld id="{7C368E4C-ECC7-4192-9BBD-9A80262105C7}" type="datetime2">
              <a:rPr lang="en-US" smtClean="0"/>
              <a:t>Friday, December 12, 2014</a:t>
            </a:fld>
            <a:endParaRPr lang="en-US" dirty="0"/>
          </a:p>
        </p:txBody>
      </p:sp>
      <p:sp>
        <p:nvSpPr>
          <p:cNvPr id="4" name="Date Placeholder 3"/>
          <p:cNvSpPr>
            <a:spLocks noGrp="1"/>
          </p:cNvSpPr>
          <p:nvPr>
            <p:ph type="dt" sz="half" idx="10"/>
          </p:nvPr>
        </p:nvSpPr>
        <p:spPr>
          <a:xfrm>
            <a:off x="685800" y="6356351"/>
            <a:ext cx="2057400" cy="365125"/>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561848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5F3F148-58CA-466F-B64C-C2F3A351E2E2}"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7247336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C8A3F-DCF8-4B8A-99D8-C50164963F93}"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9294241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E47E8D2-9601-465D-8C47-90B5017200B9}" type="datetime1">
              <a:rPr lang="en-US" smtClean="0"/>
              <a:t>12/16/14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vl1pPr>
          </a:lstStyle>
          <a:p>
            <a:fld id="{F2D1D2CE-096D-4D54-9B1E-B10D285968EF}" type="slidenum">
              <a:rPr lang="en-US" smtClean="0"/>
              <a:pPr/>
              <a:t>‹#›</a:t>
            </a:fld>
            <a:endParaRPr lang="en-US" dirty="0"/>
          </a:p>
        </p:txBody>
      </p:sp>
    </p:spTree>
    <p:extLst>
      <p:ext uri="{BB962C8B-B14F-4D97-AF65-F5344CB8AC3E}">
        <p14:creationId xmlns:p14="http://schemas.microsoft.com/office/powerpoint/2010/main" val="6210389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AA447F96-E3B1-4AE0-A11A-4FD30AB7262B}" type="datetime1">
              <a:rPr lang="en-US" smtClean="0"/>
              <a:t>12/16/14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18384214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43EEFA-13DD-4452-AC8D-2F2CC006A2D3}" type="datetime1">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7854614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51E958-78D9-4982-8186-B7D8619A2162}" type="datetime1">
              <a:rPr lang="en-US" smtClean="0"/>
              <a:t>12/16/14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05AC9B-71FF-4034-AF86-3F4B898BDCB6}" type="slidenum">
              <a:rPr lang="en-US" smtClean="0"/>
              <a:t>‹#›</a:t>
            </a:fld>
            <a:endParaRPr lang="en-US" dirty="0"/>
          </a:p>
        </p:txBody>
      </p:sp>
    </p:spTree>
    <p:extLst>
      <p:ext uri="{BB962C8B-B14F-4D97-AF65-F5344CB8AC3E}">
        <p14:creationId xmlns:p14="http://schemas.microsoft.com/office/powerpoint/2010/main" val="10401957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FF34FE4-7C05-4601-8E00-60559B03BC35}" type="datetime1">
              <a:rPr lang="en-US" smtClean="0"/>
              <a:t>12/16/14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899656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D015B5-FC34-4342-BF8F-79449483271E}" type="datetime1">
              <a:rPr lang="en-US" smtClean="0"/>
              <a:t>12/16/14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284757762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234DE8-055C-487A-ABCF-BE3A331509D2}" type="datetime1">
              <a:rPr lang="en-US" smtClean="0"/>
              <a:t>12/16/14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23414589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EAB575-67F9-4942-9A49-DC7DC815A9FD}" type="datetime1">
              <a:rPr lang="en-US" smtClean="0"/>
              <a:t>12/16/14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05AC9B-71FF-4034-AF86-3F4B898BDCB6}" type="slidenum">
              <a:rPr lang="en-US" smtClean="0"/>
              <a:t>‹#›</a:t>
            </a:fld>
            <a:endParaRPr lang="en-US"/>
          </a:p>
        </p:txBody>
      </p:sp>
    </p:spTree>
    <p:extLst>
      <p:ext uri="{BB962C8B-B14F-4D97-AF65-F5344CB8AC3E}">
        <p14:creationId xmlns:p14="http://schemas.microsoft.com/office/powerpoint/2010/main" val="386026039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17C27-F79C-4EE4-A85F-A01969447719}" type="datetime1">
              <a:rPr lang="en-US" smtClean="0"/>
              <a:t>12/16/14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5AC9B-71FF-4034-AF86-3F4B898BDCB6}" type="slidenum">
              <a:rPr lang="en-US" smtClean="0"/>
              <a:t>‹#›</a:t>
            </a:fld>
            <a:endParaRPr lang="en-US"/>
          </a:p>
        </p:txBody>
      </p:sp>
    </p:spTree>
    <p:extLst>
      <p:ext uri="{BB962C8B-B14F-4D97-AF65-F5344CB8AC3E}">
        <p14:creationId xmlns:p14="http://schemas.microsoft.com/office/powerpoint/2010/main" val="712821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0.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6.png"/><Relationship Id="rId7" Type="http://schemas.openxmlformats.org/officeDocument/2006/relationships/image" Target="../media/image2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190.png"/></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2.png"/><Relationship Id="rId7"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7.png"/><Relationship Id="rId7" Type="http://schemas.openxmlformats.org/officeDocument/2006/relationships/image" Target="../media/image2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 Id="rId9" Type="http://schemas.openxmlformats.org/officeDocument/2006/relationships/image" Target="../media/image240.png"/></Relationships>
</file>

<file path=ppt/slides/_rels/slide1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8.png"/><Relationship Id="rId7" Type="http://schemas.openxmlformats.org/officeDocument/2006/relationships/image" Target="../media/image2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60.png"/><Relationship Id="rId4" Type="http://schemas.openxmlformats.org/officeDocument/2006/relationships/image" Target="../media/image230.png"/><Relationship Id="rId9" Type="http://schemas.openxmlformats.org/officeDocument/2006/relationships/image" Target="../media/image240.png"/></Relationships>
</file>

<file path=ppt/slides/_rels/slide1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20.png"/><Relationship Id="rId7"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160.png"/><Relationship Id="rId4" Type="http://schemas.openxmlformats.org/officeDocument/2006/relationships/image" Target="../media/image260.png"/><Relationship Id="rId9"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3" Type="http://schemas.openxmlformats.org/officeDocument/2006/relationships/image" Target="../media/image610.png"/><Relationship Id="rId3"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notesSlide" Target="../notesSlides/notesSlide2.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png"/><Relationship Id="rId15" Type="http://schemas.openxmlformats.org/officeDocument/2006/relationships/image" Target="../media/image5.png"/><Relationship Id="rId4" Type="http://schemas.openxmlformats.org/officeDocument/2006/relationships/image" Target="../media/image3.png"/><Relationship Id="rId14" Type="http://schemas.openxmlformats.org/officeDocument/2006/relationships/image" Target="../media/image4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4.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3" Type="http://schemas.openxmlformats.org/officeDocument/2006/relationships/image" Target="../media/image201.png"/><Relationship Id="rId8" Type="http://schemas.openxmlformats.org/officeDocument/2006/relationships/image" Target="../media/image90.png"/><Relationship Id="rId3" Type="http://schemas.openxmlformats.org/officeDocument/2006/relationships/image" Target="../media/image20.png"/><Relationship Id="rId12" Type="http://schemas.openxmlformats.org/officeDocument/2006/relationships/image" Target="../media/image130.png"/><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15" Type="http://schemas.openxmlformats.org/officeDocument/2006/relationships/image" Target="../media/image120.png"/><Relationship Id="rId14" Type="http://schemas.openxmlformats.org/officeDocument/2006/relationships/image" Target="../media/image110.png"/><Relationship Id="rId9"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smtClean="0"/>
              <a:t>A Path Defense Approach to the Multiplayer Reach-Avoid Game</a:t>
            </a:r>
            <a:endParaRPr lang="en-US" sz="4400" dirty="0"/>
          </a:p>
        </p:txBody>
      </p:sp>
      <p:sp>
        <p:nvSpPr>
          <p:cNvPr id="3" name="Subtitle 2"/>
          <p:cNvSpPr>
            <a:spLocks noGrp="1"/>
          </p:cNvSpPr>
          <p:nvPr>
            <p:ph type="subTitle" idx="1"/>
          </p:nvPr>
        </p:nvSpPr>
        <p:spPr/>
        <p:txBody>
          <a:bodyPr>
            <a:normAutofit/>
          </a:bodyPr>
          <a:lstStyle/>
          <a:p>
            <a:r>
              <a:rPr lang="en-US" dirty="0" smtClean="0"/>
              <a:t>Mo Chen, UC Berkeley</a:t>
            </a:r>
          </a:p>
          <a:p>
            <a:r>
              <a:rPr lang="en-US" dirty="0" err="1" smtClean="0"/>
              <a:t>Zhengyuan</a:t>
            </a:r>
            <a:r>
              <a:rPr lang="en-US" dirty="0" smtClean="0"/>
              <a:t> Zhou, Stanford University</a:t>
            </a:r>
          </a:p>
          <a:p>
            <a:r>
              <a:rPr lang="en-US" dirty="0" smtClean="0"/>
              <a:t>Claire J. Tomlin, UC Berkeley</a:t>
            </a:r>
          </a:p>
          <a:p>
            <a:r>
              <a:rPr lang="en-US" dirty="0" smtClean="0"/>
              <a:t>Dec. 16, 2014</a:t>
            </a:r>
            <a:endParaRPr lang="en-US" dirty="0"/>
          </a:p>
        </p:txBody>
      </p:sp>
    </p:spTree>
    <p:extLst>
      <p:ext uri="{BB962C8B-B14F-4D97-AF65-F5344CB8AC3E}">
        <p14:creationId xmlns:p14="http://schemas.microsoft.com/office/powerpoint/2010/main" val="1403308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Defense Results:</a:t>
            </a:r>
            <a:br>
              <a:rPr lang="en-US" dirty="0" smtClean="0"/>
            </a:br>
            <a:r>
              <a:rPr lang="en-US" dirty="0" smtClean="0"/>
              <a:t>Defender Winning Regions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F540F1F0-DFD0-43E9-B762-BAD634239193}" type="slidenum">
              <a:rPr lang="en-US" smtClean="0"/>
              <a:t>10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695732" y="1919619"/>
                <a:ext cx="2819618" cy="646331"/>
              </a:xfrm>
              <a:prstGeom prst="rect">
                <a:avLst/>
              </a:prstGeom>
              <a:noFill/>
            </p:spPr>
            <p:txBody>
              <a:bodyPr wrap="none" rtlCol="0">
                <a:spAutoFit/>
              </a:bodyPr>
              <a:lstStyle/>
              <a:p>
                <a:r>
                  <a:rPr lang="en-US" dirty="0" smtClean="0"/>
                  <a:t>Grid: </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695732" y="1919619"/>
                <a:ext cx="2819618" cy="646331"/>
              </a:xfrm>
              <a:prstGeom prst="rect">
                <a:avLst/>
              </a:prstGeom>
              <a:blipFill rotWithShape="0">
                <a:blip r:embed="rId3"/>
                <a:stretch>
                  <a:fillRect l="-1728" t="-5660" r="-15119" b="-14151"/>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19617"/>
          <a:stretch/>
        </p:blipFill>
        <p:spPr>
          <a:xfrm>
            <a:off x="651756" y="1803818"/>
            <a:ext cx="4572000" cy="4567448"/>
          </a:xfrm>
          <a:prstGeom prst="rect">
            <a:avLst/>
          </a:prstGeom>
        </p:spPr>
      </p:pic>
      <p:pic>
        <p:nvPicPr>
          <p:cNvPr id="8" name="Picture 7"/>
          <p:cNvPicPr>
            <a:picLocks noChangeAspect="1"/>
          </p:cNvPicPr>
          <p:nvPr/>
        </p:nvPicPr>
        <p:blipFill rotWithShape="1">
          <a:blip r:embed="rId4"/>
          <a:srcRect l="33196" t="79483" r="20529"/>
          <a:stretch/>
        </p:blipFill>
        <p:spPr>
          <a:xfrm>
            <a:off x="5719939" y="4087542"/>
            <a:ext cx="2253094" cy="1241528"/>
          </a:xfrm>
          <a:prstGeom prst="rect">
            <a:avLst/>
          </a:prstGeom>
        </p:spPr>
      </p:pic>
    </p:spTree>
    <p:extLst>
      <p:ext uri="{BB962C8B-B14F-4D97-AF65-F5344CB8AC3E}">
        <p14:creationId xmlns:p14="http://schemas.microsoft.com/office/powerpoint/2010/main" val="242025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92500"/>
              </a:bodyPr>
              <a:lstStyle/>
              <a:p>
                <a:r>
                  <a:rPr lang="en-US" dirty="0" smtClean="0"/>
                  <a:t>Compute defender winning region </a:t>
                </a:r>
                <a:br>
                  <a:rPr lang="en-US" dirty="0" smtClean="0"/>
                </a:br>
                <a:endParaRPr lang="en-US" dirty="0" smtClean="0"/>
              </a:p>
              <a:p>
                <a:pPr marL="0" indent="0">
                  <a:buNone/>
                </a:pPr>
                <a:r>
                  <a:rPr lang="en-US" dirty="0" smtClean="0">
                    <a:noFill/>
                  </a:rPr>
                  <a:t>Relaxations:</a:t>
                </a:r>
              </a:p>
              <a:p>
                <a:pPr marL="514350" indent="-514350">
                  <a:buAutoNum type="arabicPeriod"/>
                </a:pPr>
                <a:r>
                  <a:rPr lang="en-US" dirty="0" smtClean="0">
                    <a:noFill/>
                  </a:rPr>
                  <a:t>Defend a “path of defense” that encloses the target</a:t>
                </a:r>
              </a:p>
              <a:p>
                <a:pPr marL="514350" indent="-514350">
                  <a:buAutoNum type="arabicPeriod"/>
                </a:pPr>
                <a:endParaRPr lang="en-US" dirty="0" smtClean="0">
                  <a:noFill/>
                </a:endParaRPr>
              </a:p>
              <a:p>
                <a:pPr marL="514350" indent="-514350">
                  <a:buAutoNum type="arabicPeriod"/>
                </a:pPr>
                <a:r>
                  <a:rPr lang="en-US" dirty="0" smtClean="0">
                    <a:noFill/>
                  </a:rPr>
                  <a:t>Defend path by first moving to some point </a:t>
                </a:r>
                <a14:m>
                  <m:oMath xmlns:m="http://schemas.openxmlformats.org/officeDocument/2006/math">
                    <m:r>
                      <a:rPr lang="en-US" b="0" i="1" smtClean="0">
                        <a:noFill/>
                        <a:latin typeface="Cambria Math" panose="02040503050406030204" pitchFamily="18" charset="0"/>
                      </a:rPr>
                      <m:t>𝑝</m:t>
                    </m:r>
                  </m:oMath>
                </a14:m>
                <a:r>
                  <a:rPr lang="en-US" dirty="0" smtClean="0">
                    <a:noFill/>
                  </a:rPr>
                  <a:t> on the path</a:t>
                </a:r>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291"/>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11</a:t>
            </a:fld>
            <a:endParaRPr lang="en-US"/>
          </a:p>
        </p:txBody>
      </p:sp>
      <p:grpSp>
        <p:nvGrpSpPr>
          <p:cNvPr id="34" name="Group 33"/>
          <p:cNvGrpSpPr/>
          <p:nvPr/>
        </p:nvGrpSpPr>
        <p:grpSpPr>
          <a:xfrm>
            <a:off x="4724400" y="2161531"/>
            <a:ext cx="4164386" cy="3934469"/>
            <a:chOff x="4724400" y="2161531"/>
            <a:chExt cx="4164386" cy="3934469"/>
          </a:xfrm>
        </p:grpSpPr>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6"/>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19336608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92500"/>
              </a:bodyPr>
              <a:lstStyle/>
              <a:p>
                <a:r>
                  <a:rPr lang="en-US" dirty="0"/>
                  <a:t>Compute defender winning region </a:t>
                </a:r>
                <a:br>
                  <a:rPr lang="en-US" dirty="0"/>
                </a:br>
                <a:endParaRPr lang="en-US" dirty="0" smtClean="0"/>
              </a:p>
              <a:p>
                <a:pPr marL="0" indent="0">
                  <a:buNone/>
                </a:pPr>
                <a:r>
                  <a:rPr lang="en-US" dirty="0" smtClean="0"/>
                  <a:t>Relaxations:</a:t>
                </a:r>
              </a:p>
              <a:p>
                <a:pPr marL="514350" indent="-514350">
                  <a:buAutoNum type="arabicPeriod"/>
                </a:pPr>
                <a:r>
                  <a:rPr lang="en-US" dirty="0" smtClean="0"/>
                  <a:t>Defend a “path of defense” that encloses the target</a:t>
                </a:r>
              </a:p>
              <a:p>
                <a:pPr marL="514350" indent="-514350">
                  <a:buAutoNum type="arabicPeriod"/>
                </a:pPr>
                <a:endParaRPr lang="en-US" dirty="0" smtClean="0"/>
              </a:p>
              <a:p>
                <a:pPr marL="514350" indent="-514350">
                  <a:buAutoNum type="arabicPeriod"/>
                </a:pPr>
                <a:r>
                  <a:rPr lang="en-US" dirty="0" smtClean="0"/>
                  <a:t>Defend path by first moving to some point </a:t>
                </a:r>
                <a14:m>
                  <m:oMath xmlns:m="http://schemas.openxmlformats.org/officeDocument/2006/math">
                    <m:r>
                      <a:rPr lang="en-US" b="0" i="1" smtClean="0">
                        <a:latin typeface="Cambria Math" panose="02040503050406030204" pitchFamily="18" charset="0"/>
                      </a:rPr>
                      <m:t>𝑝</m:t>
                    </m:r>
                  </m:oMath>
                </a14:m>
                <a:r>
                  <a:rPr lang="en-US" dirty="0" smtClean="0"/>
                  <a:t> on the path</a:t>
                </a:r>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667" t="-2291" r="-3111" b="-3235"/>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12</a:t>
            </a:fld>
            <a:endParaRPr lang="en-US"/>
          </a:p>
        </p:txBody>
      </p:sp>
      <p:grpSp>
        <p:nvGrpSpPr>
          <p:cNvPr id="34" name="Group 33"/>
          <p:cNvGrpSpPr/>
          <p:nvPr/>
        </p:nvGrpSpPr>
        <p:grpSpPr>
          <a:xfrm>
            <a:off x="4724400" y="2151169"/>
            <a:ext cx="4164386" cy="3944831"/>
            <a:chOff x="4724400" y="2151169"/>
            <a:chExt cx="4164386" cy="3944831"/>
          </a:xfrm>
        </p:grpSpPr>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5896182" y="3428229"/>
                  <a:ext cx="47115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𝑝</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896182" y="3428229"/>
                  <a:ext cx="47115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697295"/>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697295"/>
                  <a:ext cx="1897638" cy="378956"/>
                </a:xfrm>
                <a:prstGeom prst="rect">
                  <a:avLst/>
                </a:prstGeom>
                <a:blipFill rotWithShape="0">
                  <a:blip r:embed="rId6"/>
                  <a:stretch>
                    <a:fillRect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1486531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Relaxation: Path Defense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lnSpcReduction="10000"/>
              </a:bodyPr>
              <a:lstStyle/>
              <a:p>
                <a:r>
                  <a:rPr lang="en-US" dirty="0" smtClean="0"/>
                  <a:t>Given point </a:t>
                </a:r>
                <a14:m>
                  <m:oMath xmlns:m="http://schemas.openxmlformats.org/officeDocument/2006/math">
                    <m:r>
                      <a:rPr lang="en-US" b="0" i="1" smtClean="0">
                        <a:latin typeface="Cambria Math" panose="02040503050406030204" pitchFamily="18" charset="0"/>
                      </a:rPr>
                      <m:t>𝑝</m:t>
                    </m:r>
                  </m:oMath>
                </a14:m>
                <a:r>
                  <a:rPr lang="en-US" dirty="0" smtClean="0"/>
                  <a:t> on the path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ℛ</m:t>
                        </m:r>
                      </m:e>
                      <m:sub>
                        <m:r>
                          <a:rPr lang="en-US" b="0" i="1" smtClean="0">
                            <a:latin typeface="Cambria Math" panose="02040503050406030204" pitchFamily="18" charset="0"/>
                          </a:rPr>
                          <m:t>𝑎</m:t>
                        </m:r>
                      </m:sub>
                    </m:sSub>
                  </m:oMath>
                </a14:m>
                <a:r>
                  <a:rPr lang="en-US" dirty="0" smtClean="0"/>
                  <a:t>: points with smaller or equal distance to one endpoint compared to </a:t>
                </a:r>
                <a14:m>
                  <m:oMath xmlns:m="http://schemas.openxmlformats.org/officeDocument/2006/math">
                    <m:r>
                      <a:rPr lang="en-US" b="0" i="1" smtClean="0">
                        <a:latin typeface="Cambria Math" panose="02040503050406030204" pitchFamily="18" charset="0"/>
                      </a:rPr>
                      <m:t>𝑝</m:t>
                    </m:r>
                  </m:oMath>
                </a14:m>
                <a:endParaRPr lang="en-US" dirty="0" smtClean="0"/>
              </a:p>
              <a:p>
                <a:pPr lvl="1"/>
                <a:endParaRPr lang="en-US" i="1" dirty="0" smtClean="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ℛ</m:t>
                        </m:r>
                      </m:e>
                      <m:sub>
                        <m:r>
                          <a:rPr lang="en-US" b="0" i="1" smtClean="0">
                            <a:latin typeface="Cambria Math" panose="02040503050406030204" pitchFamily="18" charset="0"/>
                          </a:rPr>
                          <m:t>𝑏</m:t>
                        </m:r>
                      </m:sub>
                    </m:sSub>
                  </m:oMath>
                </a14:m>
                <a:r>
                  <a:rPr lang="en-US" dirty="0"/>
                  <a:t>: points with smaller or equal distance to </a:t>
                </a:r>
                <a:r>
                  <a:rPr lang="en-US" dirty="0" smtClean="0"/>
                  <a:t>other endpoint </a:t>
                </a:r>
                <a:r>
                  <a:rPr lang="en-US" dirty="0"/>
                  <a:t>compared to </a:t>
                </a:r>
                <a14:m>
                  <m:oMath xmlns:m="http://schemas.openxmlformats.org/officeDocument/2006/math">
                    <m:r>
                      <a:rPr lang="en-US" i="1">
                        <a:latin typeface="Cambria Math" panose="02040503050406030204" pitchFamily="18" charset="0"/>
                      </a:rPr>
                      <m:t>𝑝</m:t>
                    </m:r>
                  </m:oMath>
                </a14:m>
                <a:endParaRPr lang="en-US" dirty="0"/>
              </a:p>
              <a:p>
                <a:pPr lvl="1"/>
                <a:endParaRPr lang="en-US" dirty="0" smtClean="0"/>
              </a:p>
              <a:p>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667" t="-3504" r="-4444"/>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13</a:t>
            </a:fld>
            <a:endParaRPr lang="en-US"/>
          </a:p>
        </p:txBody>
      </p:sp>
      <p:grpSp>
        <p:nvGrpSpPr>
          <p:cNvPr id="14" name="Group 13"/>
          <p:cNvGrpSpPr/>
          <p:nvPr/>
        </p:nvGrpSpPr>
        <p:grpSpPr>
          <a:xfrm>
            <a:off x="4724400" y="2151169"/>
            <a:ext cx="4190639" cy="3944831"/>
            <a:chOff x="4724400" y="2151169"/>
            <a:chExt cx="4190639" cy="3944831"/>
          </a:xfrm>
        </p:grpSpPr>
        <p:sp>
          <p:nvSpPr>
            <p:cNvPr id="15" name="Freeform 14"/>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16" name="Freeform 15"/>
            <p:cNvSpPr/>
            <p:nvPr/>
          </p:nvSpPr>
          <p:spPr>
            <a:xfrm rot="217942">
              <a:off x="6365806" y="2179118"/>
              <a:ext cx="2549233" cy="2365631"/>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66105 h 2708118"/>
                <a:gd name="connsiteX1" fmla="*/ 3242944 w 3262461"/>
                <a:gd name="connsiteY1" fmla="*/ 1766142 h 2708118"/>
                <a:gd name="connsiteX2" fmla="*/ 3214699 w 3262461"/>
                <a:gd name="connsiteY2" fmla="*/ 1885385 h 2708118"/>
                <a:gd name="connsiteX3" fmla="*/ 3151803 w 3262461"/>
                <a:gd name="connsiteY3" fmla="*/ 2039259 h 2708118"/>
                <a:gd name="connsiteX4" fmla="*/ 3057475 w 3262461"/>
                <a:gd name="connsiteY4" fmla="*/ 2225799 h 2708118"/>
                <a:gd name="connsiteX5" fmla="*/ 2987729 w 3262461"/>
                <a:gd name="connsiteY5" fmla="*/ 2333034 h 2708118"/>
                <a:gd name="connsiteX6" fmla="*/ 2921532 w 3262461"/>
                <a:gd name="connsiteY6" fmla="*/ 2425015 h 2708118"/>
                <a:gd name="connsiteX7" fmla="*/ 2803248 w 3262461"/>
                <a:gd name="connsiteY7" fmla="*/ 2490216 h 2708118"/>
                <a:gd name="connsiteX8" fmla="*/ 2687067 w 3262461"/>
                <a:gd name="connsiteY8" fmla="*/ 2542610 h 2708118"/>
                <a:gd name="connsiteX9" fmla="*/ 2557456 w 3262461"/>
                <a:gd name="connsiteY9" fmla="*/ 2586536 h 2708118"/>
                <a:gd name="connsiteX10" fmla="*/ 2412469 w 3262461"/>
                <a:gd name="connsiteY10" fmla="*/ 2622228 h 2708118"/>
                <a:gd name="connsiteX11" fmla="*/ 2245547 w 3262461"/>
                <a:gd name="connsiteY11" fmla="*/ 2660493 h 2708118"/>
                <a:gd name="connsiteX12" fmla="*/ 2021179 w 3262461"/>
                <a:gd name="connsiteY12" fmla="*/ 2690127 h 2708118"/>
                <a:gd name="connsiteX13" fmla="*/ 1822211 w 3262461"/>
                <a:gd name="connsiteY13" fmla="*/ 2708118 h 2708118"/>
                <a:gd name="connsiteX14" fmla="*/ 1604194 w 3262461"/>
                <a:gd name="connsiteY14" fmla="*/ 2702826 h 2708118"/>
                <a:gd name="connsiteX15" fmla="*/ 1441365 w 3262461"/>
                <a:gd name="connsiteY15" fmla="*/ 2680282 h 2708118"/>
                <a:gd name="connsiteX16" fmla="*/ 1289870 w 3262461"/>
                <a:gd name="connsiteY16" fmla="*/ 2650967 h 2708118"/>
                <a:gd name="connsiteX17" fmla="*/ 1137168 w 3262461"/>
                <a:gd name="connsiteY17" fmla="*/ 2611684 h 2708118"/>
                <a:gd name="connsiteX18" fmla="*/ 989304 w 3262461"/>
                <a:gd name="connsiteY18" fmla="*/ 2565243 h 2708118"/>
                <a:gd name="connsiteX19" fmla="*/ 859852 w 3262461"/>
                <a:gd name="connsiteY19" fmla="*/ 2517515 h 2708118"/>
                <a:gd name="connsiteX20" fmla="*/ 731410 w 3262461"/>
                <a:gd name="connsiteY20" fmla="*/ 2459406 h 2708118"/>
                <a:gd name="connsiteX21" fmla="*/ 568088 w 3262461"/>
                <a:gd name="connsiteY21" fmla="*/ 2369451 h 2708118"/>
                <a:gd name="connsiteX22" fmla="*/ 354304 w 3262461"/>
                <a:gd name="connsiteY22" fmla="*/ 2231867 h 2708118"/>
                <a:gd name="connsiteX23" fmla="*/ 133114 w 3262461"/>
                <a:gd name="connsiteY23" fmla="*/ 2050891 h 2708118"/>
                <a:gd name="connsiteX24" fmla="*/ 0 w 3262461"/>
                <a:gd name="connsiteY24" fmla="*/ 1931325 h 2708118"/>
                <a:gd name="connsiteX25" fmla="*/ 1765270 w 3262461"/>
                <a:gd name="connsiteY25" fmla="*/ -1 h 2708118"/>
                <a:gd name="connsiteX26" fmla="*/ 1915772 w 3262461"/>
                <a:gd name="connsiteY26" fmla="*/ 30641 h 2708118"/>
                <a:gd name="connsiteX27" fmla="*/ 2162362 w 3262461"/>
                <a:gd name="connsiteY27" fmla="*/ 107621 h 2708118"/>
                <a:gd name="connsiteX28" fmla="*/ 2325793 w 3262461"/>
                <a:gd name="connsiteY28" fmla="*/ 171109 h 2708118"/>
                <a:gd name="connsiteX29" fmla="*/ 2443533 w 3262461"/>
                <a:gd name="connsiteY29" fmla="*/ 230986 h 2708118"/>
                <a:gd name="connsiteX30" fmla="*/ 2615005 w 3262461"/>
                <a:gd name="connsiteY30" fmla="*/ 324578 h 2708118"/>
                <a:gd name="connsiteX31" fmla="*/ 2720849 w 3262461"/>
                <a:gd name="connsiteY31" fmla="*/ 403825 h 2708118"/>
                <a:gd name="connsiteX32" fmla="*/ 2852549 w 3262461"/>
                <a:gd name="connsiteY32" fmla="*/ 521867 h 2708118"/>
                <a:gd name="connsiteX33" fmla="*/ 2948555 w 3262461"/>
                <a:gd name="connsiteY33" fmla="*/ 625571 h 2708118"/>
                <a:gd name="connsiteX34" fmla="*/ 2997669 w 3262461"/>
                <a:gd name="connsiteY34" fmla="*/ 700563 h 2708118"/>
                <a:gd name="connsiteX35" fmla="*/ 3070462 w 3262461"/>
                <a:gd name="connsiteY35" fmla="*/ 811158 h 2708118"/>
                <a:gd name="connsiteX36" fmla="*/ 3177986 w 3262461"/>
                <a:gd name="connsiteY36" fmla="*/ 1049991 h 2708118"/>
                <a:gd name="connsiteX37" fmla="*/ 3226153 w 3262461"/>
                <a:gd name="connsiteY37" fmla="*/ 1225784 h 2708118"/>
                <a:gd name="connsiteX38" fmla="*/ 3251759 w 3262461"/>
                <a:gd name="connsiteY38" fmla="*/ 1364854 h 2708118"/>
                <a:gd name="connsiteX39" fmla="*/ 3260384 w 3262461"/>
                <a:gd name="connsiteY39" fmla="*/ 1466605 h 2708118"/>
                <a:gd name="connsiteX40" fmla="*/ 3262461 w 3262461"/>
                <a:gd name="connsiteY40" fmla="*/ 1520216 h 2708118"/>
                <a:gd name="connsiteX41" fmla="*/ 3257965 w 3262461"/>
                <a:gd name="connsiteY41" fmla="*/ 1656237 h 2708118"/>
                <a:gd name="connsiteX0" fmla="*/ 3214150 w 3219679"/>
                <a:gd name="connsiteY0" fmla="*/ 1666106 h 2708119"/>
                <a:gd name="connsiteX1" fmla="*/ 3200162 w 3219679"/>
                <a:gd name="connsiteY1" fmla="*/ 1766143 h 2708119"/>
                <a:gd name="connsiteX2" fmla="*/ 3171917 w 3219679"/>
                <a:gd name="connsiteY2" fmla="*/ 1885386 h 2708119"/>
                <a:gd name="connsiteX3" fmla="*/ 3109021 w 3219679"/>
                <a:gd name="connsiteY3" fmla="*/ 2039260 h 2708119"/>
                <a:gd name="connsiteX4" fmla="*/ 3014693 w 3219679"/>
                <a:gd name="connsiteY4" fmla="*/ 2225800 h 2708119"/>
                <a:gd name="connsiteX5" fmla="*/ 2944947 w 3219679"/>
                <a:gd name="connsiteY5" fmla="*/ 2333035 h 2708119"/>
                <a:gd name="connsiteX6" fmla="*/ 2878750 w 3219679"/>
                <a:gd name="connsiteY6" fmla="*/ 2425016 h 2708119"/>
                <a:gd name="connsiteX7" fmla="*/ 2760466 w 3219679"/>
                <a:gd name="connsiteY7" fmla="*/ 2490217 h 2708119"/>
                <a:gd name="connsiteX8" fmla="*/ 2644285 w 3219679"/>
                <a:gd name="connsiteY8" fmla="*/ 2542611 h 2708119"/>
                <a:gd name="connsiteX9" fmla="*/ 2514674 w 3219679"/>
                <a:gd name="connsiteY9" fmla="*/ 2586537 h 2708119"/>
                <a:gd name="connsiteX10" fmla="*/ 2369687 w 3219679"/>
                <a:gd name="connsiteY10" fmla="*/ 2622229 h 2708119"/>
                <a:gd name="connsiteX11" fmla="*/ 2202765 w 3219679"/>
                <a:gd name="connsiteY11" fmla="*/ 2660494 h 2708119"/>
                <a:gd name="connsiteX12" fmla="*/ 1978397 w 3219679"/>
                <a:gd name="connsiteY12" fmla="*/ 2690128 h 2708119"/>
                <a:gd name="connsiteX13" fmla="*/ 1779429 w 3219679"/>
                <a:gd name="connsiteY13" fmla="*/ 2708119 h 2708119"/>
                <a:gd name="connsiteX14" fmla="*/ 1561412 w 3219679"/>
                <a:gd name="connsiteY14" fmla="*/ 2702827 h 2708119"/>
                <a:gd name="connsiteX15" fmla="*/ 1398583 w 3219679"/>
                <a:gd name="connsiteY15" fmla="*/ 2680283 h 2708119"/>
                <a:gd name="connsiteX16" fmla="*/ 1247088 w 3219679"/>
                <a:gd name="connsiteY16" fmla="*/ 2650968 h 2708119"/>
                <a:gd name="connsiteX17" fmla="*/ 1094386 w 3219679"/>
                <a:gd name="connsiteY17" fmla="*/ 2611685 h 2708119"/>
                <a:gd name="connsiteX18" fmla="*/ 946522 w 3219679"/>
                <a:gd name="connsiteY18" fmla="*/ 2565244 h 2708119"/>
                <a:gd name="connsiteX19" fmla="*/ 817070 w 3219679"/>
                <a:gd name="connsiteY19" fmla="*/ 2517516 h 2708119"/>
                <a:gd name="connsiteX20" fmla="*/ 688628 w 3219679"/>
                <a:gd name="connsiteY20" fmla="*/ 2459407 h 2708119"/>
                <a:gd name="connsiteX21" fmla="*/ 525306 w 3219679"/>
                <a:gd name="connsiteY21" fmla="*/ 2369452 h 2708119"/>
                <a:gd name="connsiteX22" fmla="*/ 311522 w 3219679"/>
                <a:gd name="connsiteY22" fmla="*/ 2231868 h 2708119"/>
                <a:gd name="connsiteX23" fmla="*/ 90332 w 3219679"/>
                <a:gd name="connsiteY23" fmla="*/ 2050892 h 2708119"/>
                <a:gd name="connsiteX24" fmla="*/ 0 w 3219679"/>
                <a:gd name="connsiteY24" fmla="*/ 1939791 h 2708119"/>
                <a:gd name="connsiteX25" fmla="*/ 1722488 w 3219679"/>
                <a:gd name="connsiteY25" fmla="*/ 0 h 2708119"/>
                <a:gd name="connsiteX26" fmla="*/ 1872990 w 3219679"/>
                <a:gd name="connsiteY26" fmla="*/ 30642 h 2708119"/>
                <a:gd name="connsiteX27" fmla="*/ 2119580 w 3219679"/>
                <a:gd name="connsiteY27" fmla="*/ 107622 h 2708119"/>
                <a:gd name="connsiteX28" fmla="*/ 2283011 w 3219679"/>
                <a:gd name="connsiteY28" fmla="*/ 171110 h 2708119"/>
                <a:gd name="connsiteX29" fmla="*/ 2400751 w 3219679"/>
                <a:gd name="connsiteY29" fmla="*/ 230987 h 2708119"/>
                <a:gd name="connsiteX30" fmla="*/ 2572223 w 3219679"/>
                <a:gd name="connsiteY30" fmla="*/ 324579 h 2708119"/>
                <a:gd name="connsiteX31" fmla="*/ 2678067 w 3219679"/>
                <a:gd name="connsiteY31" fmla="*/ 403826 h 2708119"/>
                <a:gd name="connsiteX32" fmla="*/ 2809767 w 3219679"/>
                <a:gd name="connsiteY32" fmla="*/ 521868 h 2708119"/>
                <a:gd name="connsiteX33" fmla="*/ 2905773 w 3219679"/>
                <a:gd name="connsiteY33" fmla="*/ 625572 h 2708119"/>
                <a:gd name="connsiteX34" fmla="*/ 2954887 w 3219679"/>
                <a:gd name="connsiteY34" fmla="*/ 700564 h 2708119"/>
                <a:gd name="connsiteX35" fmla="*/ 3027680 w 3219679"/>
                <a:gd name="connsiteY35" fmla="*/ 811159 h 2708119"/>
                <a:gd name="connsiteX36" fmla="*/ 3135204 w 3219679"/>
                <a:gd name="connsiteY36" fmla="*/ 1049992 h 2708119"/>
                <a:gd name="connsiteX37" fmla="*/ 3183371 w 3219679"/>
                <a:gd name="connsiteY37" fmla="*/ 1225785 h 2708119"/>
                <a:gd name="connsiteX38" fmla="*/ 3208977 w 3219679"/>
                <a:gd name="connsiteY38" fmla="*/ 1364855 h 2708119"/>
                <a:gd name="connsiteX39" fmla="*/ 3217602 w 3219679"/>
                <a:gd name="connsiteY39" fmla="*/ 1466606 h 2708119"/>
                <a:gd name="connsiteX40" fmla="*/ 3219679 w 3219679"/>
                <a:gd name="connsiteY40" fmla="*/ 1520217 h 2708119"/>
                <a:gd name="connsiteX41" fmla="*/ 3215183 w 3219679"/>
                <a:gd name="connsiteY41" fmla="*/ 1656238 h 27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19679" h="2708119">
                  <a:moveTo>
                    <a:pt x="3214150" y="1666106"/>
                  </a:moveTo>
                  <a:lnTo>
                    <a:pt x="3200162" y="1766143"/>
                  </a:lnTo>
                  <a:lnTo>
                    <a:pt x="3171917" y="1885386"/>
                  </a:lnTo>
                  <a:lnTo>
                    <a:pt x="3109021" y="2039260"/>
                  </a:lnTo>
                  <a:lnTo>
                    <a:pt x="3014693" y="2225800"/>
                  </a:lnTo>
                  <a:lnTo>
                    <a:pt x="2944947" y="2333035"/>
                  </a:lnTo>
                  <a:cubicBezTo>
                    <a:pt x="2922881" y="2363695"/>
                    <a:pt x="2909497" y="2398819"/>
                    <a:pt x="2878750" y="2425016"/>
                  </a:cubicBezTo>
                  <a:cubicBezTo>
                    <a:pt x="2848003" y="2451213"/>
                    <a:pt x="2782396" y="2480020"/>
                    <a:pt x="2760466" y="2490217"/>
                  </a:cubicBezTo>
                  <a:cubicBezTo>
                    <a:pt x="2738536" y="2500414"/>
                    <a:pt x="2665262" y="2532527"/>
                    <a:pt x="2644285" y="2542611"/>
                  </a:cubicBezTo>
                  <a:cubicBezTo>
                    <a:pt x="2623308" y="2552695"/>
                    <a:pt x="2570836" y="2566659"/>
                    <a:pt x="2514674" y="2586537"/>
                  </a:cubicBezTo>
                  <a:lnTo>
                    <a:pt x="2369687" y="2622229"/>
                  </a:lnTo>
                  <a:cubicBezTo>
                    <a:pt x="2314046" y="2634984"/>
                    <a:pt x="2267980" y="2649178"/>
                    <a:pt x="2202765" y="2660494"/>
                  </a:cubicBezTo>
                  <a:cubicBezTo>
                    <a:pt x="2137550" y="2671810"/>
                    <a:pt x="2053186" y="2680250"/>
                    <a:pt x="1978397" y="2690128"/>
                  </a:cubicBezTo>
                  <a:cubicBezTo>
                    <a:pt x="1907841" y="2698065"/>
                    <a:pt x="1845752" y="2702122"/>
                    <a:pt x="1779429" y="2708119"/>
                  </a:cubicBezTo>
                  <a:lnTo>
                    <a:pt x="1561412" y="2702827"/>
                  </a:lnTo>
                  <a:lnTo>
                    <a:pt x="1398583" y="2680283"/>
                  </a:lnTo>
                  <a:lnTo>
                    <a:pt x="1247088" y="2650968"/>
                  </a:lnTo>
                  <a:cubicBezTo>
                    <a:pt x="1202845" y="2638757"/>
                    <a:pt x="1144480" y="2625972"/>
                    <a:pt x="1094386" y="2611685"/>
                  </a:cubicBezTo>
                  <a:cubicBezTo>
                    <a:pt x="1044292" y="2597398"/>
                    <a:pt x="992741" y="2580939"/>
                    <a:pt x="946522" y="2565244"/>
                  </a:cubicBezTo>
                  <a:lnTo>
                    <a:pt x="817070" y="2517516"/>
                  </a:lnTo>
                  <a:lnTo>
                    <a:pt x="688628" y="2459407"/>
                  </a:lnTo>
                  <a:lnTo>
                    <a:pt x="525306" y="2369452"/>
                  </a:lnTo>
                  <a:lnTo>
                    <a:pt x="311522" y="2231868"/>
                  </a:lnTo>
                  <a:lnTo>
                    <a:pt x="90332" y="2050892"/>
                  </a:lnTo>
                  <a:lnTo>
                    <a:pt x="0" y="1939791"/>
                  </a:lnTo>
                  <a:cubicBezTo>
                    <a:pt x="562029" y="1292071"/>
                    <a:pt x="1403193" y="316781"/>
                    <a:pt x="1722488" y="0"/>
                  </a:cubicBezTo>
                  <a:lnTo>
                    <a:pt x="1872990" y="30642"/>
                  </a:lnTo>
                  <a:lnTo>
                    <a:pt x="2119580" y="107622"/>
                  </a:lnTo>
                  <a:lnTo>
                    <a:pt x="2283011" y="171110"/>
                  </a:lnTo>
                  <a:lnTo>
                    <a:pt x="2400751" y="230987"/>
                  </a:lnTo>
                  <a:cubicBezTo>
                    <a:pt x="2474222" y="270061"/>
                    <a:pt x="2528570" y="295222"/>
                    <a:pt x="2572223" y="324579"/>
                  </a:cubicBezTo>
                  <a:cubicBezTo>
                    <a:pt x="2606475" y="348655"/>
                    <a:pt x="2638476" y="370945"/>
                    <a:pt x="2678067" y="403826"/>
                  </a:cubicBezTo>
                  <a:cubicBezTo>
                    <a:pt x="2717658" y="436708"/>
                    <a:pt x="2769250" y="485461"/>
                    <a:pt x="2809767" y="521868"/>
                  </a:cubicBezTo>
                  <a:cubicBezTo>
                    <a:pt x="2850284" y="558275"/>
                    <a:pt x="2881724" y="597781"/>
                    <a:pt x="2905773" y="625572"/>
                  </a:cubicBezTo>
                  <a:lnTo>
                    <a:pt x="2954887" y="700564"/>
                  </a:lnTo>
                  <a:lnTo>
                    <a:pt x="3027680" y="811159"/>
                  </a:lnTo>
                  <a:cubicBezTo>
                    <a:pt x="3058440" y="873355"/>
                    <a:pt x="3109256" y="980888"/>
                    <a:pt x="3135204" y="1049992"/>
                  </a:cubicBezTo>
                  <a:cubicBezTo>
                    <a:pt x="3151260" y="1108590"/>
                    <a:pt x="3171076" y="1173308"/>
                    <a:pt x="3183371" y="1225785"/>
                  </a:cubicBezTo>
                  <a:cubicBezTo>
                    <a:pt x="3195666" y="1278262"/>
                    <a:pt x="3198932" y="1321787"/>
                    <a:pt x="3208977" y="1364855"/>
                  </a:cubicBezTo>
                  <a:lnTo>
                    <a:pt x="3217602" y="1466606"/>
                  </a:lnTo>
                  <a:cubicBezTo>
                    <a:pt x="3218225" y="1470881"/>
                    <a:pt x="3219056" y="1515942"/>
                    <a:pt x="3219679" y="1520217"/>
                  </a:cubicBezTo>
                  <a:cubicBezTo>
                    <a:pt x="3218578" y="1583933"/>
                    <a:pt x="3216284" y="1592522"/>
                    <a:pt x="3215183" y="1656238"/>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17" name="Freeform 16"/>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Rectangle 19"/>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1" name="TextBox 20"/>
                <p:cNvSpPr txBox="1"/>
                <p:nvPr/>
              </p:nvSpPr>
              <p:spPr>
                <a:xfrm>
                  <a:off x="5867388" y="3382540"/>
                  <a:ext cx="471155"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𝑝</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867388" y="3382540"/>
                  <a:ext cx="471155"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5" name="Freeform 34"/>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6" name="Plus 35"/>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Oval 36"/>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8" name="TextBox 37"/>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66250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t>Results:</a:t>
                </a:r>
              </a:p>
              <a:p>
                <a:pPr marL="514350" indent="-514350">
                  <a:buAutoNum type="arabicPeriod"/>
                </a:pPr>
                <a:r>
                  <a:rPr lang="en-US"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oMath>
                </a14:m>
                <a:r>
                  <a:rPr lang="en-US" dirty="0" smtClean="0"/>
                  <a:t>, then defender wins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b="0" i="1" kern="0" dirty="0" smtClean="0">
                            <a:solidFill>
                              <a:prstClr val="black"/>
                            </a:solidFill>
                            <a:latin typeface="Cambria Math" panose="02040503050406030204" pitchFamily="18" charset="0"/>
                          </a:rPr>
                          <m:t>𝑏</m:t>
                        </m:r>
                      </m:sub>
                    </m:sSub>
                  </m:oMath>
                </a14:m>
                <a:endParaRPr lang="en-US" dirty="0" smtClean="0"/>
              </a:p>
              <a:p>
                <a:pPr marL="514350" indent="-514350">
                  <a:buAutoNum type="arabicPeriod"/>
                </a:pPr>
                <a:r>
                  <a:rPr lang="en-US" dirty="0" smtClean="0">
                    <a:noFill/>
                  </a:rPr>
                  <a:t>Defender’s best point of arrival is </a:t>
                </a:r>
                <a14:m>
                  <m:oMath xmlns:m="http://schemas.openxmlformats.org/officeDocument/2006/math">
                    <m:sSup>
                      <m:sSupPr>
                        <m:ctrlPr>
                          <a:rPr lang="en-US" i="1">
                            <a:noFill/>
                            <a:latin typeface="Cambria Math" panose="02040503050406030204" pitchFamily="18" charset="0"/>
                          </a:rPr>
                        </m:ctrlPr>
                      </m:sSupPr>
                      <m:e>
                        <m:r>
                          <a:rPr lang="en-US" i="1">
                            <a:noFill/>
                            <a:latin typeface="Cambria Math" panose="02040503050406030204" pitchFamily="18" charset="0"/>
                          </a:rPr>
                          <m:t>𝑝</m:t>
                        </m:r>
                      </m:e>
                      <m:sup>
                        <m:r>
                          <a:rPr lang="en-US" i="1">
                            <a:noFill/>
                            <a:latin typeface="Cambria Math" panose="02040503050406030204" pitchFamily="18" charset="0"/>
                          </a:rPr>
                          <m:t>∗</m:t>
                        </m:r>
                      </m:sup>
                    </m:sSup>
                  </m:oMath>
                </a14:m>
                <a:endParaRPr lang="en-US" dirty="0" smtClean="0">
                  <a:noFill/>
                </a:endParaRPr>
              </a:p>
              <a:p>
                <a:pPr lvl="1"/>
                <a14:m>
                  <m:oMath xmlns:m="http://schemas.openxmlformats.org/officeDocument/2006/math">
                    <m:sSub>
                      <m:sSubPr>
                        <m:ctrlPr>
                          <a:rPr lang="en-US" i="1" kern="0" dirty="0">
                            <a:noFill/>
                            <a:latin typeface="Cambria Math" panose="02040503050406030204" pitchFamily="18" charset="0"/>
                          </a:rPr>
                        </m:ctrlPr>
                      </m:sSubPr>
                      <m:e>
                        <m:r>
                          <a:rPr lang="en-US" i="1" kern="0" dirty="0">
                            <a:noFill/>
                            <a:latin typeface="Cambria Math"/>
                          </a:rPr>
                          <m:t>ℛ</m:t>
                        </m:r>
                      </m:e>
                      <m:sub>
                        <m:r>
                          <a:rPr lang="en-US" i="1" kern="0" dirty="0">
                            <a:noFill/>
                            <a:latin typeface="Cambria Math"/>
                          </a:rPr>
                          <m:t>𝑎</m:t>
                        </m:r>
                      </m:sub>
                    </m:sSub>
                    <m:r>
                      <a:rPr lang="en-US" b="0" i="1" kern="0" dirty="0" smtClean="0">
                        <a:noFill/>
                        <a:latin typeface="Cambria Math" panose="02040503050406030204" pitchFamily="18" charset="0"/>
                      </a:rPr>
                      <m:t>,</m:t>
                    </m:r>
                    <m:sSub>
                      <m:sSubPr>
                        <m:ctrlPr>
                          <a:rPr lang="en-US" i="1" kern="0" dirty="0">
                            <a:noFill/>
                            <a:latin typeface="Cambria Math" panose="02040503050406030204" pitchFamily="18" charset="0"/>
                          </a:rPr>
                        </m:ctrlPr>
                      </m:sSubPr>
                      <m:e>
                        <m:r>
                          <a:rPr lang="en-US" i="1" kern="0" dirty="0">
                            <a:noFill/>
                            <a:latin typeface="Cambria Math"/>
                          </a:rPr>
                          <m:t>ℛ</m:t>
                        </m:r>
                      </m:e>
                      <m:sub>
                        <m:r>
                          <a:rPr lang="en-US" i="1" kern="0" dirty="0">
                            <a:noFill/>
                            <a:latin typeface="Cambria Math" panose="02040503050406030204" pitchFamily="18" charset="0"/>
                          </a:rPr>
                          <m:t>𝑏</m:t>
                        </m:r>
                      </m:sub>
                    </m:sSub>
                  </m:oMath>
                </a14:m>
                <a:r>
                  <a:rPr lang="en-US" dirty="0" smtClean="0">
                    <a:noFill/>
                  </a:rPr>
                  <a:t> equidistant to </a:t>
                </a:r>
                <a14:m>
                  <m:oMath xmlns:m="http://schemas.openxmlformats.org/officeDocument/2006/math">
                    <m:sSub>
                      <m:sSubPr>
                        <m:ctrlPr>
                          <a:rPr lang="en-US" b="0" i="1" smtClean="0">
                            <a:noFill/>
                            <a:latin typeface="Cambria Math" panose="02040503050406030204" pitchFamily="18" charset="0"/>
                          </a:rPr>
                        </m:ctrlPr>
                      </m:sSubPr>
                      <m:e>
                        <m:r>
                          <a:rPr lang="en-US" b="0" i="1" smtClean="0">
                            <a:noFill/>
                            <a:latin typeface="Cambria Math" panose="02040503050406030204" pitchFamily="18" charset="0"/>
                          </a:rPr>
                          <m:t>𝑥</m:t>
                        </m:r>
                      </m:e>
                      <m:sub>
                        <m:r>
                          <a:rPr lang="en-US" b="0" i="1" smtClean="0">
                            <a:noFill/>
                            <a:latin typeface="Cambria Math" panose="02040503050406030204" pitchFamily="18" charset="0"/>
                          </a:rPr>
                          <m:t>𝐴</m:t>
                        </m:r>
                      </m:sub>
                    </m:sSub>
                  </m:oMath>
                </a14:m>
                <a:endParaRPr lang="en-US" dirty="0" smtClean="0">
                  <a:noFill/>
                </a:endParaRPr>
              </a:p>
              <a:p>
                <a:pPr marL="514350" indent="-514350">
                  <a:buAutoNum type="arabicPeriod"/>
                </a:pPr>
                <a:endParaRPr lang="en-US" dirty="0">
                  <a:noFill/>
                </a:endParaRPr>
              </a:p>
              <a:p>
                <a:r>
                  <a:rPr lang="en-US" dirty="0" smtClean="0">
                    <a:noFill/>
                  </a:rPr>
                  <a:t>Semi-open loop strategy for defender</a:t>
                </a:r>
              </a:p>
              <a:p>
                <a:r>
                  <a:rPr lang="en-US" dirty="0" smtClean="0">
                    <a:noFill/>
                  </a:rPr>
                  <a:t>All computations are 2D</a:t>
                </a:r>
              </a:p>
              <a:p>
                <a:pPr lvl="1"/>
                <a:r>
                  <a:rPr lang="en-US" dirty="0" smtClean="0">
                    <a:noFill/>
                  </a:rPr>
                  <a:t>Fast marching method</a:t>
                </a:r>
                <a:r>
                  <a:rPr lang="en-US" baseline="30000" dirty="0" smtClean="0">
                    <a:noFill/>
                  </a:rPr>
                  <a:t>4</a:t>
                </a:r>
              </a:p>
              <a:p>
                <a:pPr marL="514350" indent="-514350">
                  <a:buAutoNum type="arabicPeriod"/>
                </a:pPr>
                <a:endParaRPr lang="en-US" dirty="0"/>
              </a:p>
              <a:p>
                <a:pPr marL="514350" indent="-514350">
                  <a:buAutoNum type="arabicPeriod"/>
                </a:pPr>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14</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3665489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t>Results:</a:t>
                </a:r>
              </a:p>
              <a:p>
                <a:pPr marL="514350" indent="-514350">
                  <a:buAutoNum type="arabicPeriod"/>
                </a:pPr>
                <a:r>
                  <a:rPr lang="en-US" dirty="0" smtClean="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oMath>
                </a14:m>
                <a:r>
                  <a:rPr lang="en-US" dirty="0" smtClean="0"/>
                  <a:t>, then defender wins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b="0" i="1" kern="0" dirty="0" smtClean="0">
                            <a:solidFill>
                              <a:prstClr val="black"/>
                            </a:solidFill>
                            <a:latin typeface="Cambria Math" panose="02040503050406030204" pitchFamily="18" charset="0"/>
                          </a:rPr>
                          <m:t>𝑏</m:t>
                        </m:r>
                      </m:sub>
                    </m:sSub>
                  </m:oMath>
                </a14:m>
                <a:endParaRPr lang="en-US" dirty="0" smtClean="0"/>
              </a:p>
              <a:p>
                <a:pPr marL="514350" indent="-514350">
                  <a:buAutoNum type="arabicPeriod"/>
                </a:pPr>
                <a:r>
                  <a:rPr lang="en-US" dirty="0" smtClean="0"/>
                  <a:t>Defender’s best point of arrival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m:t>
                        </m:r>
                      </m:sup>
                    </m:sSup>
                  </m:oMath>
                </a14:m>
                <a:endParaRPr lang="en-US" dirty="0" smtClean="0"/>
              </a:p>
              <a:p>
                <a:pPr lvl="1"/>
                <a14:m>
                  <m:oMath xmlns:m="http://schemas.openxmlformats.org/officeDocument/2006/math">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a:rPr>
                          <m:t>𝑎</m:t>
                        </m:r>
                      </m:sub>
                    </m:sSub>
                    <m:r>
                      <a:rPr lang="en-US" b="0" i="1" kern="0" dirty="0" smtClean="0">
                        <a:solidFill>
                          <a:prstClr val="black"/>
                        </a:solidFill>
                        <a:latin typeface="Cambria Math" panose="02040503050406030204" pitchFamily="18" charset="0"/>
                      </a:rPr>
                      <m:t>,</m:t>
                    </m:r>
                    <m:sSub>
                      <m:sSubPr>
                        <m:ctrlPr>
                          <a:rPr lang="en-US" i="1" kern="0" dirty="0">
                            <a:solidFill>
                              <a:prstClr val="black"/>
                            </a:solidFill>
                            <a:latin typeface="Cambria Math" panose="02040503050406030204" pitchFamily="18" charset="0"/>
                          </a:rPr>
                        </m:ctrlPr>
                      </m:sSubPr>
                      <m:e>
                        <m:r>
                          <a:rPr lang="en-US" i="1" kern="0" dirty="0">
                            <a:solidFill>
                              <a:prstClr val="black"/>
                            </a:solidFill>
                            <a:latin typeface="Cambria Math"/>
                          </a:rPr>
                          <m:t>ℛ</m:t>
                        </m:r>
                      </m:e>
                      <m:sub>
                        <m:r>
                          <a:rPr lang="en-US" i="1" kern="0" dirty="0">
                            <a:solidFill>
                              <a:prstClr val="black"/>
                            </a:solidFill>
                            <a:latin typeface="Cambria Math" panose="02040503050406030204" pitchFamily="18" charset="0"/>
                          </a:rPr>
                          <m:t>𝑏</m:t>
                        </m:r>
                      </m:sub>
                    </m:sSub>
                  </m:oMath>
                </a14:m>
                <a:r>
                  <a:rPr lang="en-US" dirty="0" smtClean="0"/>
                  <a:t> equidistant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oMath>
                </a14:m>
                <a:endParaRPr lang="en-US" dirty="0" smtClean="0"/>
              </a:p>
              <a:p>
                <a:pPr marL="514350" indent="-514350">
                  <a:buAutoNum type="arabicPeriod"/>
                </a:pPr>
                <a:endParaRPr lang="en-US" dirty="0"/>
              </a:p>
              <a:p>
                <a:r>
                  <a:rPr lang="en-US" dirty="0" smtClean="0">
                    <a:noFill/>
                  </a:rPr>
                  <a:t>Semi-open loop strategy for defender</a:t>
                </a:r>
              </a:p>
              <a:p>
                <a:r>
                  <a:rPr lang="en-US" dirty="0" smtClean="0">
                    <a:noFill/>
                  </a:rPr>
                  <a:t>All computations are 2D</a:t>
                </a:r>
              </a:p>
              <a:p>
                <a:pPr lvl="1"/>
                <a:r>
                  <a:rPr lang="en-US" dirty="0" smtClean="0">
                    <a:noFill/>
                  </a:rPr>
                  <a:t>Fast marching method</a:t>
                </a:r>
                <a:r>
                  <a:rPr lang="en-US" baseline="30000" dirty="0" smtClean="0">
                    <a:noFill/>
                  </a:rPr>
                  <a:t>4</a:t>
                </a:r>
              </a:p>
              <a:p>
                <a:pPr marL="514350" indent="-514350">
                  <a:buAutoNum type="arabicPeriod"/>
                </a:pPr>
                <a:endParaRPr lang="en-US" dirty="0">
                  <a:noFill/>
                </a:endParaRPr>
              </a:p>
              <a:p>
                <a:pPr marL="514350" indent="-514350">
                  <a:buAutoNum type="arabicPeriod"/>
                </a:pPr>
                <a:endParaRPr lang="en-US" dirty="0" smtClean="0"/>
              </a:p>
              <a:p>
                <a:pPr marL="514350" indent="-514350">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r="-1333"/>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15</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
        <p:nvSpPr>
          <p:cNvPr id="35" name="6-Point Star 34"/>
          <p:cNvSpPr/>
          <p:nvPr/>
        </p:nvSpPr>
        <p:spPr>
          <a:xfrm>
            <a:off x="5442252" y="3664844"/>
            <a:ext cx="241402" cy="276999"/>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 name="Straight Arrow Connector 4"/>
          <p:cNvCxnSpPr/>
          <p:nvPr/>
        </p:nvCxnSpPr>
        <p:spPr>
          <a:xfrm>
            <a:off x="5562953" y="3803343"/>
            <a:ext cx="758226" cy="17622"/>
          </a:xfrm>
          <a:prstGeom prst="straightConnector1">
            <a:avLst/>
          </a:prstGeom>
          <a:ln>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131015" y="3664844"/>
                <a:ext cx="66248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131015" y="3664844"/>
                <a:ext cx="662489" cy="523220"/>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2246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10000"/>
              </a:bodyPr>
              <a:lstStyle/>
              <a:p>
                <a:pPr marL="0" indent="0">
                  <a:buNone/>
                </a:pPr>
                <a:r>
                  <a:rPr lang="en-US" dirty="0" smtClean="0">
                    <a:solidFill>
                      <a:schemeClr val="tx1"/>
                    </a:solidFill>
                  </a:rPr>
                  <a:t>Results:</a:t>
                </a:r>
              </a:p>
              <a:p>
                <a:pPr marL="514350" indent="-514350">
                  <a:buAutoNum type="arabicPeriod"/>
                </a:pPr>
                <a:r>
                  <a:rPr lang="en-US" dirty="0" smtClean="0">
                    <a:solidFill>
                      <a:schemeClr val="tx1"/>
                    </a:solidFill>
                  </a:rPr>
                  <a:t>If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𝑝</m:t>
                        </m:r>
                      </m:e>
                      <m:sup>
                        <m:r>
                          <a:rPr lang="en-US" b="0" i="1" smtClean="0">
                            <a:solidFill>
                              <a:schemeClr val="tx1"/>
                            </a:solidFill>
                            <a:latin typeface="Cambria Math" panose="02040503050406030204" pitchFamily="18" charset="0"/>
                          </a:rPr>
                          <m:t>∗</m:t>
                        </m:r>
                      </m:sup>
                    </m:sSup>
                  </m:oMath>
                </a14:m>
                <a:r>
                  <a:rPr lang="en-US" dirty="0" smtClean="0">
                    <a:solidFill>
                      <a:schemeClr val="tx1"/>
                    </a:solidFill>
                  </a:rPr>
                  <a:t>, then defender wins if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𝐴</m:t>
                        </m:r>
                      </m:sub>
                    </m:sSub>
                    <m:r>
                      <a:rPr lang="en-US" b="0" i="1"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a:rPr>
                          <m:t>𝑎</m:t>
                        </m:r>
                      </m:sub>
                    </m:sSub>
                    <m:r>
                      <a:rPr lang="en-US" b="0" i="1" kern="0" dirty="0"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b="0" i="1" kern="0" dirty="0" smtClean="0">
                            <a:solidFill>
                              <a:schemeClr val="tx1"/>
                            </a:solidFill>
                            <a:latin typeface="Cambria Math" panose="02040503050406030204" pitchFamily="18" charset="0"/>
                          </a:rPr>
                          <m:t>𝑏</m:t>
                        </m:r>
                      </m:sub>
                    </m:sSub>
                  </m:oMath>
                </a14:m>
                <a:endParaRPr lang="en-US" dirty="0" smtClean="0">
                  <a:solidFill>
                    <a:schemeClr val="tx1"/>
                  </a:solidFill>
                </a:endParaRPr>
              </a:p>
              <a:p>
                <a:pPr marL="514350" indent="-514350">
                  <a:buAutoNum type="arabicPeriod"/>
                </a:pPr>
                <a:r>
                  <a:rPr lang="en-US" dirty="0" smtClean="0">
                    <a:solidFill>
                      <a:schemeClr val="tx1"/>
                    </a:solidFill>
                  </a:rPr>
                  <a:t>Defender’s best point of arrival is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𝑝</m:t>
                        </m:r>
                      </m:e>
                      <m:sup>
                        <m:r>
                          <a:rPr lang="en-US" i="1">
                            <a:solidFill>
                              <a:schemeClr val="tx1"/>
                            </a:solidFill>
                            <a:latin typeface="Cambria Math" panose="02040503050406030204" pitchFamily="18" charset="0"/>
                          </a:rPr>
                          <m:t>∗</m:t>
                        </m:r>
                      </m:sup>
                    </m:sSup>
                  </m:oMath>
                </a14:m>
                <a:endParaRPr lang="en-US" dirty="0" smtClean="0">
                  <a:solidFill>
                    <a:schemeClr val="tx1"/>
                  </a:solidFill>
                </a:endParaRPr>
              </a:p>
              <a:p>
                <a:pPr lvl="1"/>
                <a14:m>
                  <m:oMath xmlns:m="http://schemas.openxmlformats.org/officeDocument/2006/math">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a:rPr>
                          <m:t>𝑎</m:t>
                        </m:r>
                      </m:sub>
                    </m:sSub>
                    <m:r>
                      <a:rPr lang="en-US" b="0" i="1" kern="0" dirty="0" smtClean="0">
                        <a:solidFill>
                          <a:schemeClr val="tx1"/>
                        </a:solidFill>
                        <a:latin typeface="Cambria Math" panose="02040503050406030204" pitchFamily="18" charset="0"/>
                      </a:rPr>
                      <m:t>,</m:t>
                    </m:r>
                    <m:sSub>
                      <m:sSubPr>
                        <m:ctrlPr>
                          <a:rPr lang="en-US" i="1" kern="0" dirty="0">
                            <a:solidFill>
                              <a:schemeClr val="tx1"/>
                            </a:solidFill>
                            <a:latin typeface="Cambria Math" panose="02040503050406030204" pitchFamily="18" charset="0"/>
                          </a:rPr>
                        </m:ctrlPr>
                      </m:sSubPr>
                      <m:e>
                        <m:r>
                          <a:rPr lang="en-US" i="1" kern="0" dirty="0">
                            <a:solidFill>
                              <a:schemeClr val="tx1"/>
                            </a:solidFill>
                            <a:latin typeface="Cambria Math"/>
                          </a:rPr>
                          <m:t>ℛ</m:t>
                        </m:r>
                      </m:e>
                      <m:sub>
                        <m:r>
                          <a:rPr lang="en-US" i="1" kern="0" dirty="0">
                            <a:solidFill>
                              <a:schemeClr val="tx1"/>
                            </a:solidFill>
                            <a:latin typeface="Cambria Math" panose="02040503050406030204" pitchFamily="18" charset="0"/>
                          </a:rPr>
                          <m:t>𝑏</m:t>
                        </m:r>
                      </m:sub>
                    </m:sSub>
                  </m:oMath>
                </a14:m>
                <a:r>
                  <a:rPr lang="en-US" dirty="0" smtClean="0">
                    <a:solidFill>
                      <a:schemeClr val="tx1"/>
                    </a:solidFill>
                  </a:rPr>
                  <a:t> equidistant to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𝐴</m:t>
                        </m:r>
                      </m:sub>
                    </m:sSub>
                  </m:oMath>
                </a14:m>
                <a:endParaRPr lang="en-US" dirty="0" smtClean="0">
                  <a:solidFill>
                    <a:schemeClr val="tx1"/>
                  </a:solidFill>
                </a:endParaRPr>
              </a:p>
              <a:p>
                <a:pPr marL="514350" indent="-514350">
                  <a:buAutoNum type="arabicPeriod"/>
                </a:pPr>
                <a:endParaRPr lang="en-US" dirty="0">
                  <a:solidFill>
                    <a:schemeClr val="tx1"/>
                  </a:solidFill>
                </a:endParaRPr>
              </a:p>
              <a:p>
                <a:r>
                  <a:rPr lang="en-US" dirty="0" smtClean="0">
                    <a:solidFill>
                      <a:schemeClr val="tx1"/>
                    </a:solidFill>
                  </a:rPr>
                  <a:t>Semi-open loop strategy for defender</a:t>
                </a:r>
              </a:p>
              <a:p>
                <a:r>
                  <a:rPr lang="en-US" dirty="0" smtClean="0">
                    <a:solidFill>
                      <a:schemeClr val="tx1"/>
                    </a:solidFill>
                  </a:rPr>
                  <a:t>All computations are 2D</a:t>
                </a:r>
              </a:p>
              <a:p>
                <a:pPr lvl="1"/>
                <a:r>
                  <a:rPr lang="en-US" dirty="0" smtClean="0">
                    <a:solidFill>
                      <a:schemeClr val="tx1"/>
                    </a:solidFill>
                  </a:rPr>
                  <a:t>Fast marching method</a:t>
                </a:r>
                <a:r>
                  <a:rPr lang="en-US" baseline="30000" dirty="0" smtClean="0">
                    <a:solidFill>
                      <a:schemeClr val="tx1"/>
                    </a:solidFill>
                  </a:rPr>
                  <a:t>4</a:t>
                </a:r>
              </a:p>
              <a:p>
                <a:pPr marL="514350" indent="-514350">
                  <a:buAutoNum type="arabicPeriod"/>
                </a:pPr>
                <a:endParaRPr lang="en-US" dirty="0">
                  <a:solidFill>
                    <a:schemeClr val="tx1"/>
                  </a:solidFill>
                </a:endParaRPr>
              </a:p>
              <a:p>
                <a:pPr marL="514350" indent="-514350">
                  <a:buAutoNum type="arabicPeriod"/>
                </a:pPr>
                <a:endParaRPr lang="en-US" dirty="0" smtClean="0">
                  <a:solidFill>
                    <a:schemeClr val="tx1"/>
                  </a:solidFill>
                </a:endParaRPr>
              </a:p>
              <a:p>
                <a:pPr marL="514350" indent="-514350">
                  <a:buAutoNum type="arabicPeriod"/>
                </a:pPr>
                <a:endParaRPr lang="en-US" dirty="0">
                  <a:solidFill>
                    <a:schemeClr val="tx1"/>
                  </a:solidFill>
                </a:endParaRPr>
              </a:p>
              <a:p>
                <a:pPr marL="0" indent="0">
                  <a:buNone/>
                </a:pP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2695" r="-2222"/>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16</a:t>
            </a:fld>
            <a:endParaRPr lang="en-US"/>
          </a:p>
        </p:txBody>
      </p:sp>
      <p:grpSp>
        <p:nvGrpSpPr>
          <p:cNvPr id="34" name="Group 33"/>
          <p:cNvGrpSpPr/>
          <p:nvPr/>
        </p:nvGrpSpPr>
        <p:grpSpPr>
          <a:xfrm>
            <a:off x="4724400" y="2151169"/>
            <a:ext cx="4190163" cy="3944831"/>
            <a:chOff x="4724400" y="2151169"/>
            <a:chExt cx="4190163" cy="3944831"/>
          </a:xfrm>
        </p:grpSpPr>
        <p:sp>
          <p:nvSpPr>
            <p:cNvPr id="20" name="Freeform 19"/>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20"/>
            <p:cNvSpPr/>
            <p:nvPr/>
          </p:nvSpPr>
          <p:spPr>
            <a:xfrm rot="217942">
              <a:off x="6363047" y="2194122"/>
              <a:ext cx="2551516" cy="2350539"/>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48830 h 2690843"/>
                <a:gd name="connsiteX1" fmla="*/ 3242944 w 3262461"/>
                <a:gd name="connsiteY1" fmla="*/ 1748867 h 2690843"/>
                <a:gd name="connsiteX2" fmla="*/ 3214699 w 3262461"/>
                <a:gd name="connsiteY2" fmla="*/ 1868110 h 2690843"/>
                <a:gd name="connsiteX3" fmla="*/ 3151803 w 3262461"/>
                <a:gd name="connsiteY3" fmla="*/ 2021984 h 2690843"/>
                <a:gd name="connsiteX4" fmla="*/ 3057475 w 3262461"/>
                <a:gd name="connsiteY4" fmla="*/ 2208524 h 2690843"/>
                <a:gd name="connsiteX5" fmla="*/ 2987729 w 3262461"/>
                <a:gd name="connsiteY5" fmla="*/ 2315759 h 2690843"/>
                <a:gd name="connsiteX6" fmla="*/ 2921532 w 3262461"/>
                <a:gd name="connsiteY6" fmla="*/ 2407740 h 2690843"/>
                <a:gd name="connsiteX7" fmla="*/ 2803248 w 3262461"/>
                <a:gd name="connsiteY7" fmla="*/ 2472941 h 2690843"/>
                <a:gd name="connsiteX8" fmla="*/ 2687067 w 3262461"/>
                <a:gd name="connsiteY8" fmla="*/ 2525335 h 2690843"/>
                <a:gd name="connsiteX9" fmla="*/ 2557456 w 3262461"/>
                <a:gd name="connsiteY9" fmla="*/ 2569261 h 2690843"/>
                <a:gd name="connsiteX10" fmla="*/ 2412469 w 3262461"/>
                <a:gd name="connsiteY10" fmla="*/ 2604953 h 2690843"/>
                <a:gd name="connsiteX11" fmla="*/ 2245547 w 3262461"/>
                <a:gd name="connsiteY11" fmla="*/ 2643218 h 2690843"/>
                <a:gd name="connsiteX12" fmla="*/ 2021179 w 3262461"/>
                <a:gd name="connsiteY12" fmla="*/ 2672852 h 2690843"/>
                <a:gd name="connsiteX13" fmla="*/ 1822211 w 3262461"/>
                <a:gd name="connsiteY13" fmla="*/ 2690843 h 2690843"/>
                <a:gd name="connsiteX14" fmla="*/ 1604194 w 3262461"/>
                <a:gd name="connsiteY14" fmla="*/ 2685551 h 2690843"/>
                <a:gd name="connsiteX15" fmla="*/ 1441365 w 3262461"/>
                <a:gd name="connsiteY15" fmla="*/ 2663007 h 2690843"/>
                <a:gd name="connsiteX16" fmla="*/ 1289870 w 3262461"/>
                <a:gd name="connsiteY16" fmla="*/ 2633692 h 2690843"/>
                <a:gd name="connsiteX17" fmla="*/ 1137168 w 3262461"/>
                <a:gd name="connsiteY17" fmla="*/ 2594409 h 2690843"/>
                <a:gd name="connsiteX18" fmla="*/ 989304 w 3262461"/>
                <a:gd name="connsiteY18" fmla="*/ 2547968 h 2690843"/>
                <a:gd name="connsiteX19" fmla="*/ 859852 w 3262461"/>
                <a:gd name="connsiteY19" fmla="*/ 2500240 h 2690843"/>
                <a:gd name="connsiteX20" fmla="*/ 731410 w 3262461"/>
                <a:gd name="connsiteY20" fmla="*/ 2442131 h 2690843"/>
                <a:gd name="connsiteX21" fmla="*/ 568088 w 3262461"/>
                <a:gd name="connsiteY21" fmla="*/ 2352176 h 2690843"/>
                <a:gd name="connsiteX22" fmla="*/ 354304 w 3262461"/>
                <a:gd name="connsiteY22" fmla="*/ 2214592 h 2690843"/>
                <a:gd name="connsiteX23" fmla="*/ 133114 w 3262461"/>
                <a:gd name="connsiteY23" fmla="*/ 2033616 h 2690843"/>
                <a:gd name="connsiteX24" fmla="*/ 0 w 3262461"/>
                <a:gd name="connsiteY24" fmla="*/ 1914050 h 2690843"/>
                <a:gd name="connsiteX25" fmla="*/ 1761990 w 3262461"/>
                <a:gd name="connsiteY25" fmla="*/ 0 h 2690843"/>
                <a:gd name="connsiteX26" fmla="*/ 1915772 w 3262461"/>
                <a:gd name="connsiteY26" fmla="*/ 13366 h 2690843"/>
                <a:gd name="connsiteX27" fmla="*/ 2162362 w 3262461"/>
                <a:gd name="connsiteY27" fmla="*/ 90346 h 2690843"/>
                <a:gd name="connsiteX28" fmla="*/ 2325793 w 3262461"/>
                <a:gd name="connsiteY28" fmla="*/ 153834 h 2690843"/>
                <a:gd name="connsiteX29" fmla="*/ 2443533 w 3262461"/>
                <a:gd name="connsiteY29" fmla="*/ 213711 h 2690843"/>
                <a:gd name="connsiteX30" fmla="*/ 2615005 w 3262461"/>
                <a:gd name="connsiteY30" fmla="*/ 307303 h 2690843"/>
                <a:gd name="connsiteX31" fmla="*/ 2720849 w 3262461"/>
                <a:gd name="connsiteY31" fmla="*/ 386550 h 2690843"/>
                <a:gd name="connsiteX32" fmla="*/ 2852549 w 3262461"/>
                <a:gd name="connsiteY32" fmla="*/ 504592 h 2690843"/>
                <a:gd name="connsiteX33" fmla="*/ 2948555 w 3262461"/>
                <a:gd name="connsiteY33" fmla="*/ 608296 h 2690843"/>
                <a:gd name="connsiteX34" fmla="*/ 2997669 w 3262461"/>
                <a:gd name="connsiteY34" fmla="*/ 683288 h 2690843"/>
                <a:gd name="connsiteX35" fmla="*/ 3070462 w 3262461"/>
                <a:gd name="connsiteY35" fmla="*/ 793883 h 2690843"/>
                <a:gd name="connsiteX36" fmla="*/ 3177986 w 3262461"/>
                <a:gd name="connsiteY36" fmla="*/ 1032716 h 2690843"/>
                <a:gd name="connsiteX37" fmla="*/ 3226153 w 3262461"/>
                <a:gd name="connsiteY37" fmla="*/ 1208509 h 2690843"/>
                <a:gd name="connsiteX38" fmla="*/ 3251759 w 3262461"/>
                <a:gd name="connsiteY38" fmla="*/ 1347579 h 2690843"/>
                <a:gd name="connsiteX39" fmla="*/ 3260384 w 3262461"/>
                <a:gd name="connsiteY39" fmla="*/ 1449330 h 2690843"/>
                <a:gd name="connsiteX40" fmla="*/ 3262461 w 3262461"/>
                <a:gd name="connsiteY40" fmla="*/ 1502941 h 2690843"/>
                <a:gd name="connsiteX41" fmla="*/ 3257965 w 3262461"/>
                <a:gd name="connsiteY41" fmla="*/ 1638962 h 2690843"/>
                <a:gd name="connsiteX0" fmla="*/ 3217034 w 3222563"/>
                <a:gd name="connsiteY0" fmla="*/ 1648830 h 2690843"/>
                <a:gd name="connsiteX1" fmla="*/ 3203046 w 3222563"/>
                <a:gd name="connsiteY1" fmla="*/ 1748867 h 2690843"/>
                <a:gd name="connsiteX2" fmla="*/ 3174801 w 3222563"/>
                <a:gd name="connsiteY2" fmla="*/ 1868110 h 2690843"/>
                <a:gd name="connsiteX3" fmla="*/ 3111905 w 3222563"/>
                <a:gd name="connsiteY3" fmla="*/ 2021984 h 2690843"/>
                <a:gd name="connsiteX4" fmla="*/ 3017577 w 3222563"/>
                <a:gd name="connsiteY4" fmla="*/ 2208524 h 2690843"/>
                <a:gd name="connsiteX5" fmla="*/ 2947831 w 3222563"/>
                <a:gd name="connsiteY5" fmla="*/ 2315759 h 2690843"/>
                <a:gd name="connsiteX6" fmla="*/ 2881634 w 3222563"/>
                <a:gd name="connsiteY6" fmla="*/ 2407740 h 2690843"/>
                <a:gd name="connsiteX7" fmla="*/ 2763350 w 3222563"/>
                <a:gd name="connsiteY7" fmla="*/ 2472941 h 2690843"/>
                <a:gd name="connsiteX8" fmla="*/ 2647169 w 3222563"/>
                <a:gd name="connsiteY8" fmla="*/ 2525335 h 2690843"/>
                <a:gd name="connsiteX9" fmla="*/ 2517558 w 3222563"/>
                <a:gd name="connsiteY9" fmla="*/ 2569261 h 2690843"/>
                <a:gd name="connsiteX10" fmla="*/ 2372571 w 3222563"/>
                <a:gd name="connsiteY10" fmla="*/ 2604953 h 2690843"/>
                <a:gd name="connsiteX11" fmla="*/ 2205649 w 3222563"/>
                <a:gd name="connsiteY11" fmla="*/ 2643218 h 2690843"/>
                <a:gd name="connsiteX12" fmla="*/ 1981281 w 3222563"/>
                <a:gd name="connsiteY12" fmla="*/ 2672852 h 2690843"/>
                <a:gd name="connsiteX13" fmla="*/ 1782313 w 3222563"/>
                <a:gd name="connsiteY13" fmla="*/ 2690843 h 2690843"/>
                <a:gd name="connsiteX14" fmla="*/ 1564296 w 3222563"/>
                <a:gd name="connsiteY14" fmla="*/ 2685551 h 2690843"/>
                <a:gd name="connsiteX15" fmla="*/ 1401467 w 3222563"/>
                <a:gd name="connsiteY15" fmla="*/ 2663007 h 2690843"/>
                <a:gd name="connsiteX16" fmla="*/ 1249972 w 3222563"/>
                <a:gd name="connsiteY16" fmla="*/ 2633692 h 2690843"/>
                <a:gd name="connsiteX17" fmla="*/ 1097270 w 3222563"/>
                <a:gd name="connsiteY17" fmla="*/ 2594409 h 2690843"/>
                <a:gd name="connsiteX18" fmla="*/ 949406 w 3222563"/>
                <a:gd name="connsiteY18" fmla="*/ 2547968 h 2690843"/>
                <a:gd name="connsiteX19" fmla="*/ 819954 w 3222563"/>
                <a:gd name="connsiteY19" fmla="*/ 2500240 h 2690843"/>
                <a:gd name="connsiteX20" fmla="*/ 691512 w 3222563"/>
                <a:gd name="connsiteY20" fmla="*/ 2442131 h 2690843"/>
                <a:gd name="connsiteX21" fmla="*/ 528190 w 3222563"/>
                <a:gd name="connsiteY21" fmla="*/ 2352176 h 2690843"/>
                <a:gd name="connsiteX22" fmla="*/ 314406 w 3222563"/>
                <a:gd name="connsiteY22" fmla="*/ 2214592 h 2690843"/>
                <a:gd name="connsiteX23" fmla="*/ 93216 w 3222563"/>
                <a:gd name="connsiteY23" fmla="*/ 2033616 h 2690843"/>
                <a:gd name="connsiteX24" fmla="*/ 0 w 3222563"/>
                <a:gd name="connsiteY24" fmla="*/ 1956389 h 2690843"/>
                <a:gd name="connsiteX25" fmla="*/ 1722092 w 3222563"/>
                <a:gd name="connsiteY25" fmla="*/ 0 h 2690843"/>
                <a:gd name="connsiteX26" fmla="*/ 1875874 w 3222563"/>
                <a:gd name="connsiteY26" fmla="*/ 13366 h 2690843"/>
                <a:gd name="connsiteX27" fmla="*/ 2122464 w 3222563"/>
                <a:gd name="connsiteY27" fmla="*/ 90346 h 2690843"/>
                <a:gd name="connsiteX28" fmla="*/ 2285895 w 3222563"/>
                <a:gd name="connsiteY28" fmla="*/ 153834 h 2690843"/>
                <a:gd name="connsiteX29" fmla="*/ 2403635 w 3222563"/>
                <a:gd name="connsiteY29" fmla="*/ 213711 h 2690843"/>
                <a:gd name="connsiteX30" fmla="*/ 2575107 w 3222563"/>
                <a:gd name="connsiteY30" fmla="*/ 307303 h 2690843"/>
                <a:gd name="connsiteX31" fmla="*/ 2680951 w 3222563"/>
                <a:gd name="connsiteY31" fmla="*/ 386550 h 2690843"/>
                <a:gd name="connsiteX32" fmla="*/ 2812651 w 3222563"/>
                <a:gd name="connsiteY32" fmla="*/ 504592 h 2690843"/>
                <a:gd name="connsiteX33" fmla="*/ 2908657 w 3222563"/>
                <a:gd name="connsiteY33" fmla="*/ 608296 h 2690843"/>
                <a:gd name="connsiteX34" fmla="*/ 2957771 w 3222563"/>
                <a:gd name="connsiteY34" fmla="*/ 683288 h 2690843"/>
                <a:gd name="connsiteX35" fmla="*/ 3030564 w 3222563"/>
                <a:gd name="connsiteY35" fmla="*/ 793883 h 2690843"/>
                <a:gd name="connsiteX36" fmla="*/ 3138088 w 3222563"/>
                <a:gd name="connsiteY36" fmla="*/ 1032716 h 2690843"/>
                <a:gd name="connsiteX37" fmla="*/ 3186255 w 3222563"/>
                <a:gd name="connsiteY37" fmla="*/ 1208509 h 2690843"/>
                <a:gd name="connsiteX38" fmla="*/ 3211861 w 3222563"/>
                <a:gd name="connsiteY38" fmla="*/ 1347579 h 2690843"/>
                <a:gd name="connsiteX39" fmla="*/ 3220486 w 3222563"/>
                <a:gd name="connsiteY39" fmla="*/ 1449330 h 2690843"/>
                <a:gd name="connsiteX40" fmla="*/ 3222563 w 3222563"/>
                <a:gd name="connsiteY40" fmla="*/ 1502941 h 2690843"/>
                <a:gd name="connsiteX41" fmla="*/ 3218067 w 3222563"/>
                <a:gd name="connsiteY41" fmla="*/ 1638962 h 26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2563" h="2690843">
                  <a:moveTo>
                    <a:pt x="3217034" y="1648830"/>
                  </a:moveTo>
                  <a:lnTo>
                    <a:pt x="3203046" y="1748867"/>
                  </a:lnTo>
                  <a:lnTo>
                    <a:pt x="3174801" y="1868110"/>
                  </a:lnTo>
                  <a:lnTo>
                    <a:pt x="3111905" y="2021984"/>
                  </a:lnTo>
                  <a:lnTo>
                    <a:pt x="3017577" y="2208524"/>
                  </a:lnTo>
                  <a:lnTo>
                    <a:pt x="2947831" y="2315759"/>
                  </a:lnTo>
                  <a:cubicBezTo>
                    <a:pt x="2925765" y="2346419"/>
                    <a:pt x="2912381" y="2381543"/>
                    <a:pt x="2881634" y="2407740"/>
                  </a:cubicBezTo>
                  <a:cubicBezTo>
                    <a:pt x="2850887" y="2433937"/>
                    <a:pt x="2785280" y="2462744"/>
                    <a:pt x="2763350" y="2472941"/>
                  </a:cubicBezTo>
                  <a:cubicBezTo>
                    <a:pt x="2741420" y="2483138"/>
                    <a:pt x="2668146" y="2515251"/>
                    <a:pt x="2647169" y="2525335"/>
                  </a:cubicBezTo>
                  <a:cubicBezTo>
                    <a:pt x="2626192" y="2535419"/>
                    <a:pt x="2573720" y="2549383"/>
                    <a:pt x="2517558" y="2569261"/>
                  </a:cubicBezTo>
                  <a:lnTo>
                    <a:pt x="2372571" y="2604953"/>
                  </a:lnTo>
                  <a:cubicBezTo>
                    <a:pt x="2316930" y="2617708"/>
                    <a:pt x="2270864" y="2631902"/>
                    <a:pt x="2205649" y="2643218"/>
                  </a:cubicBezTo>
                  <a:cubicBezTo>
                    <a:pt x="2140434" y="2654534"/>
                    <a:pt x="2056070" y="2662974"/>
                    <a:pt x="1981281" y="2672852"/>
                  </a:cubicBezTo>
                  <a:cubicBezTo>
                    <a:pt x="1910725" y="2680789"/>
                    <a:pt x="1848636" y="2684846"/>
                    <a:pt x="1782313" y="2690843"/>
                  </a:cubicBezTo>
                  <a:lnTo>
                    <a:pt x="1564296" y="2685551"/>
                  </a:lnTo>
                  <a:lnTo>
                    <a:pt x="1401467" y="2663007"/>
                  </a:lnTo>
                  <a:lnTo>
                    <a:pt x="1249972" y="2633692"/>
                  </a:lnTo>
                  <a:cubicBezTo>
                    <a:pt x="1205729" y="2621481"/>
                    <a:pt x="1147364" y="2608696"/>
                    <a:pt x="1097270" y="2594409"/>
                  </a:cubicBezTo>
                  <a:cubicBezTo>
                    <a:pt x="1047176" y="2580122"/>
                    <a:pt x="995625" y="2563663"/>
                    <a:pt x="949406" y="2547968"/>
                  </a:cubicBezTo>
                  <a:lnTo>
                    <a:pt x="819954" y="2500240"/>
                  </a:lnTo>
                  <a:lnTo>
                    <a:pt x="691512" y="2442131"/>
                  </a:lnTo>
                  <a:lnTo>
                    <a:pt x="528190" y="2352176"/>
                  </a:lnTo>
                  <a:lnTo>
                    <a:pt x="314406" y="2214592"/>
                  </a:lnTo>
                  <a:lnTo>
                    <a:pt x="93216" y="2033616"/>
                  </a:lnTo>
                  <a:lnTo>
                    <a:pt x="0" y="1956389"/>
                  </a:lnTo>
                  <a:cubicBezTo>
                    <a:pt x="562029" y="1308669"/>
                    <a:pt x="1402797" y="316781"/>
                    <a:pt x="1722092" y="0"/>
                  </a:cubicBezTo>
                  <a:lnTo>
                    <a:pt x="1875874" y="13366"/>
                  </a:lnTo>
                  <a:lnTo>
                    <a:pt x="2122464" y="90346"/>
                  </a:lnTo>
                  <a:lnTo>
                    <a:pt x="2285895" y="153834"/>
                  </a:lnTo>
                  <a:lnTo>
                    <a:pt x="2403635" y="213711"/>
                  </a:lnTo>
                  <a:cubicBezTo>
                    <a:pt x="2477106" y="252785"/>
                    <a:pt x="2531454" y="277946"/>
                    <a:pt x="2575107" y="307303"/>
                  </a:cubicBezTo>
                  <a:cubicBezTo>
                    <a:pt x="2609359" y="331379"/>
                    <a:pt x="2641360" y="353669"/>
                    <a:pt x="2680951" y="386550"/>
                  </a:cubicBezTo>
                  <a:cubicBezTo>
                    <a:pt x="2720542" y="419432"/>
                    <a:pt x="2772134" y="468185"/>
                    <a:pt x="2812651" y="504592"/>
                  </a:cubicBezTo>
                  <a:cubicBezTo>
                    <a:pt x="2853168" y="540999"/>
                    <a:pt x="2884608" y="580505"/>
                    <a:pt x="2908657" y="608296"/>
                  </a:cubicBezTo>
                  <a:lnTo>
                    <a:pt x="2957771" y="683288"/>
                  </a:lnTo>
                  <a:lnTo>
                    <a:pt x="3030564" y="793883"/>
                  </a:lnTo>
                  <a:cubicBezTo>
                    <a:pt x="3061324" y="856079"/>
                    <a:pt x="3112140" y="963612"/>
                    <a:pt x="3138088" y="1032716"/>
                  </a:cubicBezTo>
                  <a:cubicBezTo>
                    <a:pt x="3154144" y="1091314"/>
                    <a:pt x="3173960" y="1156032"/>
                    <a:pt x="3186255" y="1208509"/>
                  </a:cubicBezTo>
                  <a:cubicBezTo>
                    <a:pt x="3198550" y="1260986"/>
                    <a:pt x="3201816" y="1304511"/>
                    <a:pt x="3211861" y="1347579"/>
                  </a:cubicBezTo>
                  <a:lnTo>
                    <a:pt x="3220486" y="1449330"/>
                  </a:lnTo>
                  <a:cubicBezTo>
                    <a:pt x="3221109" y="1453605"/>
                    <a:pt x="3221940" y="1498666"/>
                    <a:pt x="3222563" y="1502941"/>
                  </a:cubicBezTo>
                  <a:cubicBezTo>
                    <a:pt x="3221462" y="1566657"/>
                    <a:pt x="3219168" y="1575246"/>
                    <a:pt x="3218067" y="1638962"/>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22" name="Freeform 21"/>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ectangle 23"/>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TextBox 24"/>
                <p:cNvSpPr txBox="1"/>
                <p:nvPr/>
              </p:nvSpPr>
              <p:spPr>
                <a:xfrm>
                  <a:off x="6059408" y="3376907"/>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059408" y="3376907"/>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6"/>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7"/>
                  <a:stretch>
                    <a:fillRect r="-78261" b="-33929"/>
                  </a:stretch>
                </a:blipFill>
              </p:spPr>
              <p:txBody>
                <a:bodyPr/>
                <a:lstStyle/>
                <a:p>
                  <a:r>
                    <a:rPr lang="en-US">
                      <a:noFill/>
                    </a:rPr>
                    <a:t> </a:t>
                  </a:r>
                </a:p>
              </p:txBody>
            </p:sp>
          </mc:Fallback>
        </mc:AlternateContent>
        <p:sp>
          <p:nvSpPr>
            <p:cNvPr id="31" name="Freeform 30"/>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2" name="Plus 31"/>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8"/>
                  <a:stretch>
                    <a:fillRect b="-1613"/>
                  </a:stretch>
                </a:blipFill>
              </p:spPr>
              <p:txBody>
                <a:bodyPr/>
                <a:lstStyle/>
                <a:p>
                  <a:r>
                    <a:rPr lang="en-US">
                      <a:noFill/>
                    </a:rPr>
                    <a:t> </a:t>
                  </a:r>
                </a:p>
              </p:txBody>
            </p:sp>
          </mc:Fallback>
        </mc:AlternateContent>
      </p:grpSp>
      <p:sp>
        <p:nvSpPr>
          <p:cNvPr id="35" name="6-Point Star 34"/>
          <p:cNvSpPr/>
          <p:nvPr/>
        </p:nvSpPr>
        <p:spPr>
          <a:xfrm>
            <a:off x="5442252" y="3664844"/>
            <a:ext cx="241402" cy="276999"/>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 name="Straight Arrow Connector 4"/>
          <p:cNvCxnSpPr/>
          <p:nvPr/>
        </p:nvCxnSpPr>
        <p:spPr>
          <a:xfrm>
            <a:off x="5562953" y="3803343"/>
            <a:ext cx="758226" cy="17622"/>
          </a:xfrm>
          <a:prstGeom prst="straightConnector1">
            <a:avLst/>
          </a:prstGeom>
          <a:ln>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131015" y="3664844"/>
                <a:ext cx="662489"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131015" y="3664844"/>
                <a:ext cx="662489" cy="523220"/>
              </a:xfrm>
              <a:prstGeom prst="rect">
                <a:avLst/>
              </a:prstGeom>
              <a:blipFill rotWithShape="0">
                <a:blip r:embed="rId9"/>
                <a:stretch>
                  <a:fillRect/>
                </a:stretch>
              </a:blipFill>
            </p:spPr>
            <p:txBody>
              <a:bodyPr/>
              <a:lstStyle/>
              <a:p>
                <a:r>
                  <a:rPr lang="en-US">
                    <a:noFill/>
                  </a:rPr>
                  <a:t> </a:t>
                </a:r>
              </a:p>
            </p:txBody>
          </p:sp>
        </mc:Fallback>
      </mc:AlternateContent>
      <p:sp>
        <p:nvSpPr>
          <p:cNvPr id="23" name="TextBox 22"/>
          <p:cNvSpPr txBox="1"/>
          <p:nvPr/>
        </p:nvSpPr>
        <p:spPr>
          <a:xfrm>
            <a:off x="6556340" y="6561979"/>
            <a:ext cx="1244893" cy="307777"/>
          </a:xfrm>
          <a:prstGeom prst="rect">
            <a:avLst/>
          </a:prstGeom>
          <a:noFill/>
        </p:spPr>
        <p:txBody>
          <a:bodyPr wrap="none" rtlCol="0">
            <a:spAutoFit/>
          </a:bodyPr>
          <a:lstStyle/>
          <a:p>
            <a:r>
              <a:rPr lang="en-US" sz="1400" baseline="30000" dirty="0" smtClean="0"/>
              <a:t>4</a:t>
            </a:r>
            <a:r>
              <a:rPr lang="en-US" sz="1400" dirty="0" smtClean="0"/>
              <a:t>Sethian, 1996</a:t>
            </a:r>
            <a:endParaRPr lang="en-US" sz="1400" dirty="0"/>
          </a:p>
        </p:txBody>
      </p:sp>
    </p:spTree>
    <p:extLst>
      <p:ext uri="{BB962C8B-B14F-4D97-AF65-F5344CB8AC3E}">
        <p14:creationId xmlns:p14="http://schemas.microsoft.com/office/powerpoint/2010/main" val="2251300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114800" cy="4525963"/>
              </a:xfrm>
            </p:spPr>
            <p:txBody>
              <a:bodyPr>
                <a:normAutofit fontScale="85000" lnSpcReduction="20000"/>
              </a:bodyPr>
              <a:lstStyle/>
              <a:p>
                <a:pPr marL="0" indent="0">
                  <a:buNone/>
                </a:pPr>
                <a:r>
                  <a:rPr lang="en-US" dirty="0" smtClean="0"/>
                  <a:t>Algorithm:</a:t>
                </a:r>
              </a:p>
              <a:p>
                <a:pPr marL="514350" indent="-514350">
                  <a:buFont typeface="+mj-lt"/>
                  <a:buAutoNum type="arabicPeriod"/>
                </a:pPr>
                <a:r>
                  <a:rPr lang="en-US" dirty="0" smtClean="0"/>
                  <a:t>Find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𝑝</m:t>
                        </m:r>
                      </m:e>
                      <m:sup>
                        <m:r>
                          <a:rPr lang="en-US" b="0" i="1" smtClean="0">
                            <a:latin typeface="Cambria Math"/>
                          </a:rPr>
                          <m:t>∗</m:t>
                        </m:r>
                      </m:sup>
                    </m:sSup>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induced regions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ℛ</m:t>
                        </m:r>
                      </m:e>
                      <m:sub>
                        <m:r>
                          <a:rPr lang="en-US" b="0" i="1" smtClean="0">
                            <a:latin typeface="Cambria Math"/>
                          </a:rPr>
                          <m:t>𝑎</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ℛ</m:t>
                        </m:r>
                      </m:e>
                      <m:sub>
                        <m:r>
                          <a:rPr lang="en-US" b="0" i="1" smtClean="0">
                            <a:latin typeface="Cambria Math"/>
                          </a:rPr>
                          <m:t>𝑏</m:t>
                        </m:r>
                      </m:sub>
                    </m:sSub>
                  </m:oMath>
                </a14:m>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Compute </a:t>
                </a:r>
                <a14:m>
                  <m:oMath xmlns:m="http://schemas.openxmlformats.org/officeDocument/2006/math">
                    <m:r>
                      <a:rPr lang="en-US" b="0" i="1" smtClean="0">
                        <a:latin typeface="Cambria Math"/>
                      </a:rPr>
                      <m:t>𝒟</m:t>
                    </m:r>
                  </m:oMath>
                </a14:m>
                <a:r>
                  <a:rPr lang="en-US" dirty="0" smtClean="0"/>
                  <a:t>, the defender winning region for this path</a:t>
                </a:r>
              </a:p>
              <a:p>
                <a:pPr marL="514350" indent="-514350">
                  <a:buFont typeface="+mj-lt"/>
                  <a:buAutoNum type="arabicPeriod"/>
                </a:pPr>
                <a:endParaRPr lang="en-US" dirty="0"/>
              </a:p>
              <a:p>
                <a:pPr marL="514350" indent="-514350">
                  <a:buFont typeface="+mj-lt"/>
                  <a:buAutoNum type="arabicPeriod"/>
                </a:pPr>
                <a:r>
                  <a:rPr lang="en-US" dirty="0" smtClean="0"/>
                  <a:t>Repeat 1-3 for many paths that enclose the target.</a:t>
                </a:r>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114800" cy="4525963"/>
              </a:xfrm>
              <a:blipFill rotWithShape="0">
                <a:blip r:embed="rId3"/>
                <a:stretch>
                  <a:fillRect l="-2222" t="-3504"/>
                </a:stretch>
              </a:blipFill>
            </p:spPr>
            <p:txBody>
              <a:bodyPr/>
              <a:lstStyle/>
              <a:p>
                <a:r>
                  <a:rPr lang="en-US">
                    <a:noFill/>
                  </a:rPr>
                  <a:t> </a:t>
                </a:r>
              </a:p>
            </p:txBody>
          </p:sp>
        </mc:Fallback>
      </mc:AlternateContent>
      <p:sp>
        <p:nvSpPr>
          <p:cNvPr id="18" name="Slide Number Placeholder 17"/>
          <p:cNvSpPr>
            <a:spLocks noGrp="1"/>
          </p:cNvSpPr>
          <p:nvPr>
            <p:ph type="sldNum" sz="quarter" idx="12"/>
          </p:nvPr>
        </p:nvSpPr>
        <p:spPr/>
        <p:txBody>
          <a:bodyPr/>
          <a:lstStyle/>
          <a:p>
            <a:fld id="{F540F1F0-DFD0-43E9-B762-BAD634239193}" type="slidenum">
              <a:rPr lang="en-US" smtClean="0"/>
              <a:t>17</a:t>
            </a:fld>
            <a:endParaRPr lang="en-US"/>
          </a:p>
        </p:txBody>
      </p:sp>
      <p:grpSp>
        <p:nvGrpSpPr>
          <p:cNvPr id="33" name="Group 32"/>
          <p:cNvGrpSpPr/>
          <p:nvPr/>
        </p:nvGrpSpPr>
        <p:grpSpPr>
          <a:xfrm>
            <a:off x="4724400" y="2151169"/>
            <a:ext cx="4190203" cy="3944831"/>
            <a:chOff x="4724400" y="2151169"/>
            <a:chExt cx="4190203" cy="3944831"/>
          </a:xfrm>
        </p:grpSpPr>
        <p:sp>
          <p:nvSpPr>
            <p:cNvPr id="34" name="Freeform 33"/>
            <p:cNvSpPr/>
            <p:nvPr/>
          </p:nvSpPr>
          <p:spPr>
            <a:xfrm rot="21128319">
              <a:off x="5525326" y="3833586"/>
              <a:ext cx="1097749" cy="1790576"/>
            </a:xfrm>
            <a:custGeom>
              <a:avLst/>
              <a:gdLst>
                <a:gd name="connsiteX0" fmla="*/ 1877154 w 2403535"/>
                <a:gd name="connsiteY0" fmla="*/ 73788 h 3604755"/>
                <a:gd name="connsiteX1" fmla="*/ 2143854 w 2403535"/>
                <a:gd name="connsiteY1" fmla="*/ 429388 h 3604755"/>
                <a:gd name="connsiteX2" fmla="*/ 2313188 w 2403535"/>
                <a:gd name="connsiteY2" fmla="*/ 848488 h 3604755"/>
                <a:gd name="connsiteX3" fmla="*/ 2402088 w 2403535"/>
                <a:gd name="connsiteY3" fmla="*/ 1415755 h 3604755"/>
                <a:gd name="connsiteX4" fmla="*/ 2351288 w 2403535"/>
                <a:gd name="connsiteY4" fmla="*/ 1978788 h 3604755"/>
                <a:gd name="connsiteX5" fmla="*/ 2143854 w 2403535"/>
                <a:gd name="connsiteY5" fmla="*/ 2537588 h 3604755"/>
                <a:gd name="connsiteX6" fmla="*/ 1894088 w 2403535"/>
                <a:gd name="connsiteY6" fmla="*/ 2922822 h 3604755"/>
                <a:gd name="connsiteX7" fmla="*/ 1500388 w 2403535"/>
                <a:gd name="connsiteY7" fmla="*/ 3303822 h 3604755"/>
                <a:gd name="connsiteX8" fmla="*/ 1119388 w 2403535"/>
                <a:gd name="connsiteY8" fmla="*/ 3557822 h 3604755"/>
                <a:gd name="connsiteX9" fmla="*/ 1005088 w 2403535"/>
                <a:gd name="connsiteY9" fmla="*/ 3562055 h 3604755"/>
                <a:gd name="connsiteX10" fmla="*/ 704521 w 2403535"/>
                <a:gd name="connsiteY10" fmla="*/ 3117555 h 3604755"/>
                <a:gd name="connsiteX11" fmla="*/ 488621 w 2403535"/>
                <a:gd name="connsiteY11" fmla="*/ 2613788 h 3604755"/>
                <a:gd name="connsiteX12" fmla="*/ 243088 w 2403535"/>
                <a:gd name="connsiteY12" fmla="*/ 2177755 h 3604755"/>
                <a:gd name="connsiteX13" fmla="*/ 103388 w 2403535"/>
                <a:gd name="connsiteY13" fmla="*/ 1966088 h 3604755"/>
                <a:gd name="connsiteX14" fmla="*/ 1877154 w 2403535"/>
                <a:gd name="connsiteY14" fmla="*/ 73788 h 3604755"/>
                <a:gd name="connsiteX0" fmla="*/ 1877154 w 2403535"/>
                <a:gd name="connsiteY0" fmla="*/ 0 h 3530967"/>
                <a:gd name="connsiteX1" fmla="*/ 2143854 w 2403535"/>
                <a:gd name="connsiteY1" fmla="*/ 355600 h 3530967"/>
                <a:gd name="connsiteX2" fmla="*/ 2313188 w 2403535"/>
                <a:gd name="connsiteY2" fmla="*/ 774700 h 3530967"/>
                <a:gd name="connsiteX3" fmla="*/ 2402088 w 2403535"/>
                <a:gd name="connsiteY3" fmla="*/ 1341967 h 3530967"/>
                <a:gd name="connsiteX4" fmla="*/ 2351288 w 2403535"/>
                <a:gd name="connsiteY4" fmla="*/ 1905000 h 3530967"/>
                <a:gd name="connsiteX5" fmla="*/ 2143854 w 2403535"/>
                <a:gd name="connsiteY5" fmla="*/ 2463800 h 3530967"/>
                <a:gd name="connsiteX6" fmla="*/ 1894088 w 2403535"/>
                <a:gd name="connsiteY6" fmla="*/ 2849034 h 3530967"/>
                <a:gd name="connsiteX7" fmla="*/ 1500388 w 2403535"/>
                <a:gd name="connsiteY7" fmla="*/ 3230034 h 3530967"/>
                <a:gd name="connsiteX8" fmla="*/ 1119388 w 2403535"/>
                <a:gd name="connsiteY8" fmla="*/ 3484034 h 3530967"/>
                <a:gd name="connsiteX9" fmla="*/ 1005088 w 2403535"/>
                <a:gd name="connsiteY9" fmla="*/ 3488267 h 3530967"/>
                <a:gd name="connsiteX10" fmla="*/ 704521 w 2403535"/>
                <a:gd name="connsiteY10" fmla="*/ 3043767 h 3530967"/>
                <a:gd name="connsiteX11" fmla="*/ 488621 w 2403535"/>
                <a:gd name="connsiteY11" fmla="*/ 2540000 h 3530967"/>
                <a:gd name="connsiteX12" fmla="*/ 243088 w 2403535"/>
                <a:gd name="connsiteY12" fmla="*/ 2103967 h 3530967"/>
                <a:gd name="connsiteX13" fmla="*/ 103388 w 2403535"/>
                <a:gd name="connsiteY13" fmla="*/ 1892300 h 3530967"/>
                <a:gd name="connsiteX14" fmla="*/ 1877154 w 2403535"/>
                <a:gd name="connsiteY14" fmla="*/ 0 h 3530967"/>
                <a:gd name="connsiteX0" fmla="*/ 1877154 w 2403535"/>
                <a:gd name="connsiteY0" fmla="*/ 0 h 3530967"/>
                <a:gd name="connsiteX1" fmla="*/ 2006271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877154 w 2403535"/>
                <a:gd name="connsiteY0" fmla="*/ 102538 h 3633505"/>
                <a:gd name="connsiteX1" fmla="*/ 2022146 w 2403535"/>
                <a:gd name="connsiteY1" fmla="*/ 272930 h 3633505"/>
                <a:gd name="connsiteX2" fmla="*/ 2143854 w 2403535"/>
                <a:gd name="connsiteY2" fmla="*/ 458138 h 3633505"/>
                <a:gd name="connsiteX3" fmla="*/ 2313188 w 2403535"/>
                <a:gd name="connsiteY3" fmla="*/ 877238 h 3633505"/>
                <a:gd name="connsiteX4" fmla="*/ 2402088 w 2403535"/>
                <a:gd name="connsiteY4" fmla="*/ 1444505 h 3633505"/>
                <a:gd name="connsiteX5" fmla="*/ 2351288 w 2403535"/>
                <a:gd name="connsiteY5" fmla="*/ 2007538 h 3633505"/>
                <a:gd name="connsiteX6" fmla="*/ 2143854 w 2403535"/>
                <a:gd name="connsiteY6" fmla="*/ 2566338 h 3633505"/>
                <a:gd name="connsiteX7" fmla="*/ 1894088 w 2403535"/>
                <a:gd name="connsiteY7" fmla="*/ 2951572 h 3633505"/>
                <a:gd name="connsiteX8" fmla="*/ 1500388 w 2403535"/>
                <a:gd name="connsiteY8" fmla="*/ 3332572 h 3633505"/>
                <a:gd name="connsiteX9" fmla="*/ 1119388 w 2403535"/>
                <a:gd name="connsiteY9" fmla="*/ 3586572 h 3633505"/>
                <a:gd name="connsiteX10" fmla="*/ 1005088 w 2403535"/>
                <a:gd name="connsiteY10" fmla="*/ 3590805 h 3633505"/>
                <a:gd name="connsiteX11" fmla="*/ 704521 w 2403535"/>
                <a:gd name="connsiteY11" fmla="*/ 3146305 h 3633505"/>
                <a:gd name="connsiteX12" fmla="*/ 488621 w 2403535"/>
                <a:gd name="connsiteY12" fmla="*/ 2642538 h 3633505"/>
                <a:gd name="connsiteX13" fmla="*/ 243088 w 2403535"/>
                <a:gd name="connsiteY13" fmla="*/ 2206505 h 3633505"/>
                <a:gd name="connsiteX14" fmla="*/ 103388 w 2403535"/>
                <a:gd name="connsiteY14" fmla="*/ 1994838 h 3633505"/>
                <a:gd name="connsiteX15" fmla="*/ 1877154 w 2403535"/>
                <a:gd name="connsiteY15" fmla="*/ 102538 h 3633505"/>
                <a:gd name="connsiteX0" fmla="*/ 1877154 w 2403535"/>
                <a:gd name="connsiteY0" fmla="*/ 0 h 3530967"/>
                <a:gd name="connsiteX1" fmla="*/ 2022146 w 2403535"/>
                <a:gd name="connsiteY1" fmla="*/ 170392 h 3530967"/>
                <a:gd name="connsiteX2" fmla="*/ 2143854 w 2403535"/>
                <a:gd name="connsiteY2" fmla="*/ 355600 h 3530967"/>
                <a:gd name="connsiteX3" fmla="*/ 2313188 w 2403535"/>
                <a:gd name="connsiteY3" fmla="*/ 774700 h 3530967"/>
                <a:gd name="connsiteX4" fmla="*/ 2402088 w 2403535"/>
                <a:gd name="connsiteY4" fmla="*/ 1341967 h 3530967"/>
                <a:gd name="connsiteX5" fmla="*/ 2351288 w 2403535"/>
                <a:gd name="connsiteY5" fmla="*/ 1905000 h 3530967"/>
                <a:gd name="connsiteX6" fmla="*/ 2143854 w 2403535"/>
                <a:gd name="connsiteY6" fmla="*/ 2463800 h 3530967"/>
                <a:gd name="connsiteX7" fmla="*/ 1894088 w 2403535"/>
                <a:gd name="connsiteY7" fmla="*/ 2849034 h 3530967"/>
                <a:gd name="connsiteX8" fmla="*/ 1500388 w 2403535"/>
                <a:gd name="connsiteY8" fmla="*/ 3230034 h 3530967"/>
                <a:gd name="connsiteX9" fmla="*/ 1119388 w 2403535"/>
                <a:gd name="connsiteY9" fmla="*/ 3484034 h 3530967"/>
                <a:gd name="connsiteX10" fmla="*/ 1005088 w 2403535"/>
                <a:gd name="connsiteY10" fmla="*/ 3488267 h 3530967"/>
                <a:gd name="connsiteX11" fmla="*/ 704521 w 2403535"/>
                <a:gd name="connsiteY11" fmla="*/ 3043767 h 3530967"/>
                <a:gd name="connsiteX12" fmla="*/ 488621 w 2403535"/>
                <a:gd name="connsiteY12" fmla="*/ 2540000 h 3530967"/>
                <a:gd name="connsiteX13" fmla="*/ 243088 w 2403535"/>
                <a:gd name="connsiteY13" fmla="*/ 2103967 h 3530967"/>
                <a:gd name="connsiteX14" fmla="*/ 103388 w 2403535"/>
                <a:gd name="connsiteY14" fmla="*/ 1892300 h 3530967"/>
                <a:gd name="connsiteX15" fmla="*/ 1877154 w 2403535"/>
                <a:gd name="connsiteY15" fmla="*/ 0 h 3530967"/>
                <a:gd name="connsiteX0" fmla="*/ 1773766 w 2300147"/>
                <a:gd name="connsiteY0" fmla="*/ 0 h 3530967"/>
                <a:gd name="connsiteX1" fmla="*/ 1918758 w 2300147"/>
                <a:gd name="connsiteY1" fmla="*/ 170392 h 3530967"/>
                <a:gd name="connsiteX2" fmla="*/ 2040466 w 2300147"/>
                <a:gd name="connsiteY2" fmla="*/ 355600 h 3530967"/>
                <a:gd name="connsiteX3" fmla="*/ 2209800 w 2300147"/>
                <a:gd name="connsiteY3" fmla="*/ 774700 h 3530967"/>
                <a:gd name="connsiteX4" fmla="*/ 2298700 w 2300147"/>
                <a:gd name="connsiteY4" fmla="*/ 1341967 h 3530967"/>
                <a:gd name="connsiteX5" fmla="*/ 2247900 w 2300147"/>
                <a:gd name="connsiteY5" fmla="*/ 1905000 h 3530967"/>
                <a:gd name="connsiteX6" fmla="*/ 2040466 w 2300147"/>
                <a:gd name="connsiteY6" fmla="*/ 2463800 h 3530967"/>
                <a:gd name="connsiteX7" fmla="*/ 1790700 w 2300147"/>
                <a:gd name="connsiteY7" fmla="*/ 2849034 h 3530967"/>
                <a:gd name="connsiteX8" fmla="*/ 1397000 w 2300147"/>
                <a:gd name="connsiteY8" fmla="*/ 3230034 h 3530967"/>
                <a:gd name="connsiteX9" fmla="*/ 1016000 w 2300147"/>
                <a:gd name="connsiteY9" fmla="*/ 3484034 h 3530967"/>
                <a:gd name="connsiteX10" fmla="*/ 901700 w 2300147"/>
                <a:gd name="connsiteY10" fmla="*/ 3488267 h 3530967"/>
                <a:gd name="connsiteX11" fmla="*/ 601133 w 2300147"/>
                <a:gd name="connsiteY11" fmla="*/ 3043767 h 3530967"/>
                <a:gd name="connsiteX12" fmla="*/ 385233 w 2300147"/>
                <a:gd name="connsiteY12" fmla="*/ 2540000 h 3530967"/>
                <a:gd name="connsiteX13" fmla="*/ 139700 w 2300147"/>
                <a:gd name="connsiteY13" fmla="*/ 2103967 h 3530967"/>
                <a:gd name="connsiteX14" fmla="*/ 0 w 2300147"/>
                <a:gd name="connsiteY14" fmla="*/ 1892300 h 3530967"/>
                <a:gd name="connsiteX15" fmla="*/ 1773766 w 2300147"/>
                <a:gd name="connsiteY15" fmla="*/ 0 h 3530967"/>
                <a:gd name="connsiteX0" fmla="*/ 1789641 w 2316022"/>
                <a:gd name="connsiteY0" fmla="*/ 103893 h 3634860"/>
                <a:gd name="connsiteX1" fmla="*/ 1934633 w 2316022"/>
                <a:gd name="connsiteY1" fmla="*/ 274285 h 3634860"/>
                <a:gd name="connsiteX2" fmla="*/ 2056341 w 2316022"/>
                <a:gd name="connsiteY2" fmla="*/ 459493 h 3634860"/>
                <a:gd name="connsiteX3" fmla="*/ 2225675 w 2316022"/>
                <a:gd name="connsiteY3" fmla="*/ 878593 h 3634860"/>
                <a:gd name="connsiteX4" fmla="*/ 2314575 w 2316022"/>
                <a:gd name="connsiteY4" fmla="*/ 1445860 h 3634860"/>
                <a:gd name="connsiteX5" fmla="*/ 2263775 w 2316022"/>
                <a:gd name="connsiteY5" fmla="*/ 2008893 h 3634860"/>
                <a:gd name="connsiteX6" fmla="*/ 2056341 w 2316022"/>
                <a:gd name="connsiteY6" fmla="*/ 2567693 h 3634860"/>
                <a:gd name="connsiteX7" fmla="*/ 1806575 w 2316022"/>
                <a:gd name="connsiteY7" fmla="*/ 2952927 h 3634860"/>
                <a:gd name="connsiteX8" fmla="*/ 1412875 w 2316022"/>
                <a:gd name="connsiteY8" fmla="*/ 3333927 h 3634860"/>
                <a:gd name="connsiteX9" fmla="*/ 1031875 w 2316022"/>
                <a:gd name="connsiteY9" fmla="*/ 3587927 h 3634860"/>
                <a:gd name="connsiteX10" fmla="*/ 917575 w 2316022"/>
                <a:gd name="connsiteY10" fmla="*/ 3592160 h 3634860"/>
                <a:gd name="connsiteX11" fmla="*/ 617008 w 2316022"/>
                <a:gd name="connsiteY11" fmla="*/ 3147660 h 3634860"/>
                <a:gd name="connsiteX12" fmla="*/ 401108 w 2316022"/>
                <a:gd name="connsiteY12" fmla="*/ 2643893 h 3634860"/>
                <a:gd name="connsiteX13" fmla="*/ 155575 w 2316022"/>
                <a:gd name="connsiteY13" fmla="*/ 2207860 h 3634860"/>
                <a:gd name="connsiteX14" fmla="*/ 0 w 2316022"/>
                <a:gd name="connsiteY14" fmla="*/ 2015243 h 3634860"/>
                <a:gd name="connsiteX15" fmla="*/ 1789641 w 2316022"/>
                <a:gd name="connsiteY15" fmla="*/ 103893 h 3634860"/>
                <a:gd name="connsiteX0" fmla="*/ 1870662 w 2412918"/>
                <a:gd name="connsiteY0" fmla="*/ 103893 h 3634860"/>
                <a:gd name="connsiteX1" fmla="*/ 2031529 w 2412918"/>
                <a:gd name="connsiteY1" fmla="*/ 274285 h 3634860"/>
                <a:gd name="connsiteX2" fmla="*/ 2153237 w 2412918"/>
                <a:gd name="connsiteY2" fmla="*/ 459493 h 3634860"/>
                <a:gd name="connsiteX3" fmla="*/ 2322571 w 2412918"/>
                <a:gd name="connsiteY3" fmla="*/ 878593 h 3634860"/>
                <a:gd name="connsiteX4" fmla="*/ 2411471 w 2412918"/>
                <a:gd name="connsiteY4" fmla="*/ 1445860 h 3634860"/>
                <a:gd name="connsiteX5" fmla="*/ 2360671 w 2412918"/>
                <a:gd name="connsiteY5" fmla="*/ 2008893 h 3634860"/>
                <a:gd name="connsiteX6" fmla="*/ 2153237 w 2412918"/>
                <a:gd name="connsiteY6" fmla="*/ 2567693 h 3634860"/>
                <a:gd name="connsiteX7" fmla="*/ 1903471 w 2412918"/>
                <a:gd name="connsiteY7" fmla="*/ 2952927 h 3634860"/>
                <a:gd name="connsiteX8" fmla="*/ 1509771 w 2412918"/>
                <a:gd name="connsiteY8" fmla="*/ 3333927 h 3634860"/>
                <a:gd name="connsiteX9" fmla="*/ 1128771 w 2412918"/>
                <a:gd name="connsiteY9" fmla="*/ 3587927 h 3634860"/>
                <a:gd name="connsiteX10" fmla="*/ 1014471 w 2412918"/>
                <a:gd name="connsiteY10" fmla="*/ 3592160 h 3634860"/>
                <a:gd name="connsiteX11" fmla="*/ 713904 w 2412918"/>
                <a:gd name="connsiteY11" fmla="*/ 3147660 h 3634860"/>
                <a:gd name="connsiteX12" fmla="*/ 498004 w 2412918"/>
                <a:gd name="connsiteY12" fmla="*/ 2643893 h 3634860"/>
                <a:gd name="connsiteX13" fmla="*/ 252471 w 2412918"/>
                <a:gd name="connsiteY13" fmla="*/ 2207860 h 3634860"/>
                <a:gd name="connsiteX14" fmla="*/ 96896 w 2412918"/>
                <a:gd name="connsiteY14" fmla="*/ 2015243 h 3634860"/>
                <a:gd name="connsiteX15" fmla="*/ 1870662 w 2412918"/>
                <a:gd name="connsiteY15" fmla="*/ 103893 h 3634860"/>
                <a:gd name="connsiteX0" fmla="*/ 1870662 w 2412918"/>
                <a:gd name="connsiteY0" fmla="*/ 0 h 3530967"/>
                <a:gd name="connsiteX1" fmla="*/ 2031529 w 2412918"/>
                <a:gd name="connsiteY1" fmla="*/ 170392 h 3530967"/>
                <a:gd name="connsiteX2" fmla="*/ 2153237 w 2412918"/>
                <a:gd name="connsiteY2" fmla="*/ 355600 h 3530967"/>
                <a:gd name="connsiteX3" fmla="*/ 2322571 w 2412918"/>
                <a:gd name="connsiteY3" fmla="*/ 774700 h 3530967"/>
                <a:gd name="connsiteX4" fmla="*/ 2411471 w 2412918"/>
                <a:gd name="connsiteY4" fmla="*/ 1341967 h 3530967"/>
                <a:gd name="connsiteX5" fmla="*/ 2360671 w 2412918"/>
                <a:gd name="connsiteY5" fmla="*/ 1905000 h 3530967"/>
                <a:gd name="connsiteX6" fmla="*/ 2153237 w 2412918"/>
                <a:gd name="connsiteY6" fmla="*/ 2463800 h 3530967"/>
                <a:gd name="connsiteX7" fmla="*/ 1903471 w 2412918"/>
                <a:gd name="connsiteY7" fmla="*/ 2849034 h 3530967"/>
                <a:gd name="connsiteX8" fmla="*/ 1509771 w 2412918"/>
                <a:gd name="connsiteY8" fmla="*/ 3230034 h 3530967"/>
                <a:gd name="connsiteX9" fmla="*/ 1128771 w 2412918"/>
                <a:gd name="connsiteY9" fmla="*/ 3484034 h 3530967"/>
                <a:gd name="connsiteX10" fmla="*/ 1014471 w 2412918"/>
                <a:gd name="connsiteY10" fmla="*/ 3488267 h 3530967"/>
                <a:gd name="connsiteX11" fmla="*/ 713904 w 2412918"/>
                <a:gd name="connsiteY11" fmla="*/ 3043767 h 3530967"/>
                <a:gd name="connsiteX12" fmla="*/ 498004 w 2412918"/>
                <a:gd name="connsiteY12" fmla="*/ 2540000 h 3530967"/>
                <a:gd name="connsiteX13" fmla="*/ 252471 w 2412918"/>
                <a:gd name="connsiteY13" fmla="*/ 2103967 h 3530967"/>
                <a:gd name="connsiteX14" fmla="*/ 96896 w 2412918"/>
                <a:gd name="connsiteY14" fmla="*/ 1911350 h 3530967"/>
                <a:gd name="connsiteX15" fmla="*/ 1870662 w 2412918"/>
                <a:gd name="connsiteY15" fmla="*/ 0 h 3530967"/>
                <a:gd name="connsiteX0" fmla="*/ 1880866 w 2413597"/>
                <a:gd name="connsiteY0" fmla="*/ 0 h 3540492"/>
                <a:gd name="connsiteX1" fmla="*/ 2032208 w 2413597"/>
                <a:gd name="connsiteY1" fmla="*/ 179917 h 3540492"/>
                <a:gd name="connsiteX2" fmla="*/ 2153916 w 2413597"/>
                <a:gd name="connsiteY2" fmla="*/ 365125 h 3540492"/>
                <a:gd name="connsiteX3" fmla="*/ 2323250 w 2413597"/>
                <a:gd name="connsiteY3" fmla="*/ 784225 h 3540492"/>
                <a:gd name="connsiteX4" fmla="*/ 2412150 w 2413597"/>
                <a:gd name="connsiteY4" fmla="*/ 1351492 h 3540492"/>
                <a:gd name="connsiteX5" fmla="*/ 2361350 w 2413597"/>
                <a:gd name="connsiteY5" fmla="*/ 1914525 h 3540492"/>
                <a:gd name="connsiteX6" fmla="*/ 2153916 w 2413597"/>
                <a:gd name="connsiteY6" fmla="*/ 2473325 h 3540492"/>
                <a:gd name="connsiteX7" fmla="*/ 1904150 w 2413597"/>
                <a:gd name="connsiteY7" fmla="*/ 2858559 h 3540492"/>
                <a:gd name="connsiteX8" fmla="*/ 1510450 w 2413597"/>
                <a:gd name="connsiteY8" fmla="*/ 3239559 h 3540492"/>
                <a:gd name="connsiteX9" fmla="*/ 1129450 w 2413597"/>
                <a:gd name="connsiteY9" fmla="*/ 3493559 h 3540492"/>
                <a:gd name="connsiteX10" fmla="*/ 1015150 w 2413597"/>
                <a:gd name="connsiteY10" fmla="*/ 3497792 h 3540492"/>
                <a:gd name="connsiteX11" fmla="*/ 714583 w 2413597"/>
                <a:gd name="connsiteY11" fmla="*/ 3053292 h 3540492"/>
                <a:gd name="connsiteX12" fmla="*/ 498683 w 2413597"/>
                <a:gd name="connsiteY12" fmla="*/ 2549525 h 3540492"/>
                <a:gd name="connsiteX13" fmla="*/ 253150 w 2413597"/>
                <a:gd name="connsiteY13" fmla="*/ 2113492 h 3540492"/>
                <a:gd name="connsiteX14" fmla="*/ 97575 w 2413597"/>
                <a:gd name="connsiteY14" fmla="*/ 1920875 h 3540492"/>
                <a:gd name="connsiteX15" fmla="*/ 1880866 w 2413597"/>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40492"/>
                <a:gd name="connsiteX1" fmla="*/ 1934633 w 2316022"/>
                <a:gd name="connsiteY1" fmla="*/ 179917 h 3540492"/>
                <a:gd name="connsiteX2" fmla="*/ 2056341 w 2316022"/>
                <a:gd name="connsiteY2" fmla="*/ 365125 h 3540492"/>
                <a:gd name="connsiteX3" fmla="*/ 2225675 w 2316022"/>
                <a:gd name="connsiteY3" fmla="*/ 784225 h 3540492"/>
                <a:gd name="connsiteX4" fmla="*/ 2314575 w 2316022"/>
                <a:gd name="connsiteY4" fmla="*/ 1351492 h 3540492"/>
                <a:gd name="connsiteX5" fmla="*/ 2263775 w 2316022"/>
                <a:gd name="connsiteY5" fmla="*/ 1914525 h 3540492"/>
                <a:gd name="connsiteX6" fmla="*/ 2056341 w 2316022"/>
                <a:gd name="connsiteY6" fmla="*/ 2473325 h 3540492"/>
                <a:gd name="connsiteX7" fmla="*/ 1806575 w 2316022"/>
                <a:gd name="connsiteY7" fmla="*/ 2858559 h 3540492"/>
                <a:gd name="connsiteX8" fmla="*/ 1412875 w 2316022"/>
                <a:gd name="connsiteY8" fmla="*/ 3239559 h 3540492"/>
                <a:gd name="connsiteX9" fmla="*/ 1031875 w 2316022"/>
                <a:gd name="connsiteY9" fmla="*/ 3493559 h 3540492"/>
                <a:gd name="connsiteX10" fmla="*/ 917575 w 2316022"/>
                <a:gd name="connsiteY10" fmla="*/ 3497792 h 3540492"/>
                <a:gd name="connsiteX11" fmla="*/ 617008 w 2316022"/>
                <a:gd name="connsiteY11" fmla="*/ 3053292 h 3540492"/>
                <a:gd name="connsiteX12" fmla="*/ 401108 w 2316022"/>
                <a:gd name="connsiteY12" fmla="*/ 2549525 h 3540492"/>
                <a:gd name="connsiteX13" fmla="*/ 155575 w 2316022"/>
                <a:gd name="connsiteY13" fmla="*/ 2113492 h 3540492"/>
                <a:gd name="connsiteX14" fmla="*/ 0 w 2316022"/>
                <a:gd name="connsiteY14" fmla="*/ 1920875 h 3540492"/>
                <a:gd name="connsiteX15" fmla="*/ 1783291 w 2316022"/>
                <a:gd name="connsiteY15" fmla="*/ 0 h 3540492"/>
                <a:gd name="connsiteX0" fmla="*/ 1783291 w 2316022"/>
                <a:gd name="connsiteY0" fmla="*/ 0 h 3571081"/>
                <a:gd name="connsiteX1" fmla="*/ 1934633 w 2316022"/>
                <a:gd name="connsiteY1" fmla="*/ 179917 h 3571081"/>
                <a:gd name="connsiteX2" fmla="*/ 2056341 w 2316022"/>
                <a:gd name="connsiteY2" fmla="*/ 365125 h 3571081"/>
                <a:gd name="connsiteX3" fmla="*/ 2225675 w 2316022"/>
                <a:gd name="connsiteY3" fmla="*/ 784225 h 3571081"/>
                <a:gd name="connsiteX4" fmla="*/ 2314575 w 2316022"/>
                <a:gd name="connsiteY4" fmla="*/ 1351492 h 3571081"/>
                <a:gd name="connsiteX5" fmla="*/ 2263775 w 2316022"/>
                <a:gd name="connsiteY5" fmla="*/ 1914525 h 3571081"/>
                <a:gd name="connsiteX6" fmla="*/ 2056341 w 2316022"/>
                <a:gd name="connsiteY6" fmla="*/ 2473325 h 3571081"/>
                <a:gd name="connsiteX7" fmla="*/ 1806575 w 2316022"/>
                <a:gd name="connsiteY7" fmla="*/ 2858559 h 3571081"/>
                <a:gd name="connsiteX8" fmla="*/ 1412875 w 2316022"/>
                <a:gd name="connsiteY8" fmla="*/ 3239559 h 3571081"/>
                <a:gd name="connsiteX9" fmla="*/ 1031875 w 2316022"/>
                <a:gd name="connsiteY9" fmla="*/ 3493559 h 3571081"/>
                <a:gd name="connsiteX10" fmla="*/ 927100 w 2316022"/>
                <a:gd name="connsiteY10" fmla="*/ 3539067 h 3571081"/>
                <a:gd name="connsiteX11" fmla="*/ 617008 w 2316022"/>
                <a:gd name="connsiteY11" fmla="*/ 3053292 h 3571081"/>
                <a:gd name="connsiteX12" fmla="*/ 401108 w 2316022"/>
                <a:gd name="connsiteY12" fmla="*/ 2549525 h 3571081"/>
                <a:gd name="connsiteX13" fmla="*/ 155575 w 2316022"/>
                <a:gd name="connsiteY13" fmla="*/ 2113492 h 3571081"/>
                <a:gd name="connsiteX14" fmla="*/ 0 w 2316022"/>
                <a:gd name="connsiteY14" fmla="*/ 1920875 h 3571081"/>
                <a:gd name="connsiteX15" fmla="*/ 1783291 w 2316022"/>
                <a:gd name="connsiteY15" fmla="*/ 0 h 3571081"/>
                <a:gd name="connsiteX0" fmla="*/ 1783291 w 2316022"/>
                <a:gd name="connsiteY0" fmla="*/ 0 h 3539067"/>
                <a:gd name="connsiteX1" fmla="*/ 1934633 w 2316022"/>
                <a:gd name="connsiteY1" fmla="*/ 179917 h 3539067"/>
                <a:gd name="connsiteX2" fmla="*/ 2056341 w 2316022"/>
                <a:gd name="connsiteY2" fmla="*/ 365125 h 3539067"/>
                <a:gd name="connsiteX3" fmla="*/ 2225675 w 2316022"/>
                <a:gd name="connsiteY3" fmla="*/ 784225 h 3539067"/>
                <a:gd name="connsiteX4" fmla="*/ 2314575 w 2316022"/>
                <a:gd name="connsiteY4" fmla="*/ 1351492 h 3539067"/>
                <a:gd name="connsiteX5" fmla="*/ 2263775 w 2316022"/>
                <a:gd name="connsiteY5" fmla="*/ 1914525 h 3539067"/>
                <a:gd name="connsiteX6" fmla="*/ 2056341 w 2316022"/>
                <a:gd name="connsiteY6" fmla="*/ 2473325 h 3539067"/>
                <a:gd name="connsiteX7" fmla="*/ 1806575 w 2316022"/>
                <a:gd name="connsiteY7" fmla="*/ 2858559 h 3539067"/>
                <a:gd name="connsiteX8" fmla="*/ 1412875 w 2316022"/>
                <a:gd name="connsiteY8" fmla="*/ 3239559 h 3539067"/>
                <a:gd name="connsiteX9" fmla="*/ 1031875 w 2316022"/>
                <a:gd name="connsiteY9" fmla="*/ 3493559 h 3539067"/>
                <a:gd name="connsiteX10" fmla="*/ 927100 w 2316022"/>
                <a:gd name="connsiteY10" fmla="*/ 3539067 h 3539067"/>
                <a:gd name="connsiteX11" fmla="*/ 617008 w 2316022"/>
                <a:gd name="connsiteY11" fmla="*/ 3053292 h 3539067"/>
                <a:gd name="connsiteX12" fmla="*/ 401108 w 2316022"/>
                <a:gd name="connsiteY12" fmla="*/ 2549525 h 3539067"/>
                <a:gd name="connsiteX13" fmla="*/ 155575 w 2316022"/>
                <a:gd name="connsiteY13" fmla="*/ 2113492 h 3539067"/>
                <a:gd name="connsiteX14" fmla="*/ 0 w 2316022"/>
                <a:gd name="connsiteY14" fmla="*/ 1920875 h 3539067"/>
                <a:gd name="connsiteX15" fmla="*/ 1783291 w 2316022"/>
                <a:gd name="connsiteY15" fmla="*/ 0 h 3539067"/>
                <a:gd name="connsiteX0" fmla="*/ 1962651 w 2419045"/>
                <a:gd name="connsiteY0" fmla="*/ -1 h 3641011"/>
                <a:gd name="connsiteX1" fmla="*/ 2037656 w 2419045"/>
                <a:gd name="connsiteY1" fmla="*/ 281861 h 3641011"/>
                <a:gd name="connsiteX2" fmla="*/ 2159364 w 2419045"/>
                <a:gd name="connsiteY2" fmla="*/ 467069 h 3641011"/>
                <a:gd name="connsiteX3" fmla="*/ 2328698 w 2419045"/>
                <a:gd name="connsiteY3" fmla="*/ 886169 h 3641011"/>
                <a:gd name="connsiteX4" fmla="*/ 2417598 w 2419045"/>
                <a:gd name="connsiteY4" fmla="*/ 1453436 h 3641011"/>
                <a:gd name="connsiteX5" fmla="*/ 2366798 w 2419045"/>
                <a:gd name="connsiteY5" fmla="*/ 2016469 h 3641011"/>
                <a:gd name="connsiteX6" fmla="*/ 2159364 w 2419045"/>
                <a:gd name="connsiteY6" fmla="*/ 2575269 h 3641011"/>
                <a:gd name="connsiteX7" fmla="*/ 1909598 w 2419045"/>
                <a:gd name="connsiteY7" fmla="*/ 2960503 h 3641011"/>
                <a:gd name="connsiteX8" fmla="*/ 1515898 w 2419045"/>
                <a:gd name="connsiteY8" fmla="*/ 3341503 h 3641011"/>
                <a:gd name="connsiteX9" fmla="*/ 1134898 w 2419045"/>
                <a:gd name="connsiteY9" fmla="*/ 3595503 h 3641011"/>
                <a:gd name="connsiteX10" fmla="*/ 1030123 w 2419045"/>
                <a:gd name="connsiteY10" fmla="*/ 3641011 h 3641011"/>
                <a:gd name="connsiteX11" fmla="*/ 720031 w 2419045"/>
                <a:gd name="connsiteY11" fmla="*/ 3155236 h 3641011"/>
                <a:gd name="connsiteX12" fmla="*/ 504131 w 2419045"/>
                <a:gd name="connsiteY12" fmla="*/ 2651469 h 3641011"/>
                <a:gd name="connsiteX13" fmla="*/ 258598 w 2419045"/>
                <a:gd name="connsiteY13" fmla="*/ 2215436 h 3641011"/>
                <a:gd name="connsiteX14" fmla="*/ 103023 w 2419045"/>
                <a:gd name="connsiteY14" fmla="*/ 2022819 h 3641011"/>
                <a:gd name="connsiteX15" fmla="*/ 1962651 w 2419045"/>
                <a:gd name="connsiteY15" fmla="*/ -1 h 3641011"/>
                <a:gd name="connsiteX0" fmla="*/ 1962651 w 2419045"/>
                <a:gd name="connsiteY0" fmla="*/ 86653 h 3727665"/>
                <a:gd name="connsiteX1" fmla="*/ 2052617 w 2419045"/>
                <a:gd name="connsiteY1" fmla="*/ 391760 h 3727665"/>
                <a:gd name="connsiteX2" fmla="*/ 2037656 w 2419045"/>
                <a:gd name="connsiteY2" fmla="*/ 368515 h 3727665"/>
                <a:gd name="connsiteX3" fmla="*/ 2159364 w 2419045"/>
                <a:gd name="connsiteY3" fmla="*/ 553723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19045"/>
                <a:gd name="connsiteY0" fmla="*/ 86653 h 3727665"/>
                <a:gd name="connsiteX1" fmla="*/ 2052617 w 2419045"/>
                <a:gd name="connsiteY1" fmla="*/ 391760 h 3727665"/>
                <a:gd name="connsiteX2" fmla="*/ 2037656 w 2419045"/>
                <a:gd name="connsiteY2" fmla="*/ 368515 h 3727665"/>
                <a:gd name="connsiteX3" fmla="*/ 2128436 w 2419045"/>
                <a:gd name="connsiteY3" fmla="*/ 614332 h 3727665"/>
                <a:gd name="connsiteX4" fmla="*/ 2328698 w 2419045"/>
                <a:gd name="connsiteY4" fmla="*/ 972823 h 3727665"/>
                <a:gd name="connsiteX5" fmla="*/ 2417598 w 2419045"/>
                <a:gd name="connsiteY5" fmla="*/ 1540090 h 3727665"/>
                <a:gd name="connsiteX6" fmla="*/ 2366798 w 2419045"/>
                <a:gd name="connsiteY6" fmla="*/ 2103123 h 3727665"/>
                <a:gd name="connsiteX7" fmla="*/ 2159364 w 2419045"/>
                <a:gd name="connsiteY7" fmla="*/ 2661923 h 3727665"/>
                <a:gd name="connsiteX8" fmla="*/ 1909598 w 2419045"/>
                <a:gd name="connsiteY8" fmla="*/ 3047157 h 3727665"/>
                <a:gd name="connsiteX9" fmla="*/ 1515898 w 2419045"/>
                <a:gd name="connsiteY9" fmla="*/ 3428157 h 3727665"/>
                <a:gd name="connsiteX10" fmla="*/ 1134898 w 2419045"/>
                <a:gd name="connsiteY10" fmla="*/ 3682157 h 3727665"/>
                <a:gd name="connsiteX11" fmla="*/ 1030123 w 2419045"/>
                <a:gd name="connsiteY11" fmla="*/ 3727665 h 3727665"/>
                <a:gd name="connsiteX12" fmla="*/ 720031 w 2419045"/>
                <a:gd name="connsiteY12" fmla="*/ 3241890 h 3727665"/>
                <a:gd name="connsiteX13" fmla="*/ 504131 w 2419045"/>
                <a:gd name="connsiteY13" fmla="*/ 2738123 h 3727665"/>
                <a:gd name="connsiteX14" fmla="*/ 258598 w 2419045"/>
                <a:gd name="connsiteY14" fmla="*/ 2302090 h 3727665"/>
                <a:gd name="connsiteX15" fmla="*/ 103023 w 2419045"/>
                <a:gd name="connsiteY15" fmla="*/ 2109473 h 3727665"/>
                <a:gd name="connsiteX16" fmla="*/ 1962651 w 2419045"/>
                <a:gd name="connsiteY16" fmla="*/ 86653 h 3727665"/>
                <a:gd name="connsiteX0" fmla="*/ 1962651 w 2427054"/>
                <a:gd name="connsiteY0" fmla="*/ 86653 h 3727665"/>
                <a:gd name="connsiteX1" fmla="*/ 2052617 w 2427054"/>
                <a:gd name="connsiteY1" fmla="*/ 391760 h 3727665"/>
                <a:gd name="connsiteX2" fmla="*/ 2037656 w 2427054"/>
                <a:gd name="connsiteY2" fmla="*/ 368515 h 3727665"/>
                <a:gd name="connsiteX3" fmla="*/ 2128436 w 2427054"/>
                <a:gd name="connsiteY3" fmla="*/ 614332 h 3727665"/>
                <a:gd name="connsiteX4" fmla="*/ 2205579 w 2427054"/>
                <a:gd name="connsiteY4" fmla="*/ 889174 h 3727665"/>
                <a:gd name="connsiteX5" fmla="*/ 2417598 w 2427054"/>
                <a:gd name="connsiteY5" fmla="*/ 1540090 h 3727665"/>
                <a:gd name="connsiteX6" fmla="*/ 2366798 w 2427054"/>
                <a:gd name="connsiteY6" fmla="*/ 2103123 h 3727665"/>
                <a:gd name="connsiteX7" fmla="*/ 2159364 w 2427054"/>
                <a:gd name="connsiteY7" fmla="*/ 2661923 h 3727665"/>
                <a:gd name="connsiteX8" fmla="*/ 1909598 w 2427054"/>
                <a:gd name="connsiteY8" fmla="*/ 3047157 h 3727665"/>
                <a:gd name="connsiteX9" fmla="*/ 1515898 w 2427054"/>
                <a:gd name="connsiteY9" fmla="*/ 3428157 h 3727665"/>
                <a:gd name="connsiteX10" fmla="*/ 1134898 w 2427054"/>
                <a:gd name="connsiteY10" fmla="*/ 3682157 h 3727665"/>
                <a:gd name="connsiteX11" fmla="*/ 1030123 w 2427054"/>
                <a:gd name="connsiteY11" fmla="*/ 3727665 h 3727665"/>
                <a:gd name="connsiteX12" fmla="*/ 720031 w 2427054"/>
                <a:gd name="connsiteY12" fmla="*/ 3241890 h 3727665"/>
                <a:gd name="connsiteX13" fmla="*/ 504131 w 2427054"/>
                <a:gd name="connsiteY13" fmla="*/ 2738123 h 3727665"/>
                <a:gd name="connsiteX14" fmla="*/ 258598 w 2427054"/>
                <a:gd name="connsiteY14" fmla="*/ 2302090 h 3727665"/>
                <a:gd name="connsiteX15" fmla="*/ 103023 w 2427054"/>
                <a:gd name="connsiteY15" fmla="*/ 2109473 h 3727665"/>
                <a:gd name="connsiteX16" fmla="*/ 1962651 w 2427054"/>
                <a:gd name="connsiteY16" fmla="*/ 86653 h 3727665"/>
                <a:gd name="connsiteX0" fmla="*/ 1962651 w 2368788"/>
                <a:gd name="connsiteY0" fmla="*/ 86653 h 3727665"/>
                <a:gd name="connsiteX1" fmla="*/ 2052617 w 2368788"/>
                <a:gd name="connsiteY1" fmla="*/ 391760 h 3727665"/>
                <a:gd name="connsiteX2" fmla="*/ 2037656 w 2368788"/>
                <a:gd name="connsiteY2" fmla="*/ 368515 h 3727665"/>
                <a:gd name="connsiteX3" fmla="*/ 2128436 w 2368788"/>
                <a:gd name="connsiteY3" fmla="*/ 614332 h 3727665"/>
                <a:gd name="connsiteX4" fmla="*/ 2205579 w 2368788"/>
                <a:gd name="connsiteY4" fmla="*/ 889174 h 3727665"/>
                <a:gd name="connsiteX5" fmla="*/ 2260933 w 2368788"/>
                <a:gd name="connsiteY5" fmla="*/ 1262246 h 3727665"/>
                <a:gd name="connsiteX6" fmla="*/ 2366798 w 2368788"/>
                <a:gd name="connsiteY6" fmla="*/ 2103123 h 3727665"/>
                <a:gd name="connsiteX7" fmla="*/ 2159364 w 2368788"/>
                <a:gd name="connsiteY7" fmla="*/ 2661923 h 3727665"/>
                <a:gd name="connsiteX8" fmla="*/ 1909598 w 2368788"/>
                <a:gd name="connsiteY8" fmla="*/ 3047157 h 3727665"/>
                <a:gd name="connsiteX9" fmla="*/ 1515898 w 2368788"/>
                <a:gd name="connsiteY9" fmla="*/ 3428157 h 3727665"/>
                <a:gd name="connsiteX10" fmla="*/ 1134898 w 2368788"/>
                <a:gd name="connsiteY10" fmla="*/ 3682157 h 3727665"/>
                <a:gd name="connsiteX11" fmla="*/ 1030123 w 2368788"/>
                <a:gd name="connsiteY11" fmla="*/ 3727665 h 3727665"/>
                <a:gd name="connsiteX12" fmla="*/ 720031 w 2368788"/>
                <a:gd name="connsiteY12" fmla="*/ 3241890 h 3727665"/>
                <a:gd name="connsiteX13" fmla="*/ 504131 w 2368788"/>
                <a:gd name="connsiteY13" fmla="*/ 2738123 h 3727665"/>
                <a:gd name="connsiteX14" fmla="*/ 258598 w 2368788"/>
                <a:gd name="connsiteY14" fmla="*/ 2302090 h 3727665"/>
                <a:gd name="connsiteX15" fmla="*/ 103023 w 2368788"/>
                <a:gd name="connsiteY15" fmla="*/ 2109473 h 3727665"/>
                <a:gd name="connsiteX16" fmla="*/ 1962651 w 2368788"/>
                <a:gd name="connsiteY16" fmla="*/ 86653 h 3727665"/>
                <a:gd name="connsiteX0" fmla="*/ 1962651 w 2265796"/>
                <a:gd name="connsiteY0" fmla="*/ 86653 h 3727665"/>
                <a:gd name="connsiteX1" fmla="*/ 2052617 w 2265796"/>
                <a:gd name="connsiteY1" fmla="*/ 391760 h 3727665"/>
                <a:gd name="connsiteX2" fmla="*/ 2037656 w 2265796"/>
                <a:gd name="connsiteY2" fmla="*/ 368515 h 3727665"/>
                <a:gd name="connsiteX3" fmla="*/ 2128436 w 2265796"/>
                <a:gd name="connsiteY3" fmla="*/ 614332 h 3727665"/>
                <a:gd name="connsiteX4" fmla="*/ 2205579 w 2265796"/>
                <a:gd name="connsiteY4" fmla="*/ 889174 h 3727665"/>
                <a:gd name="connsiteX5" fmla="*/ 2260933 w 2265796"/>
                <a:gd name="connsiteY5" fmla="*/ 1262246 h 3727665"/>
                <a:gd name="connsiteX6" fmla="*/ 2251505 w 2265796"/>
                <a:gd name="connsiteY6" fmla="*/ 1783194 h 3727665"/>
                <a:gd name="connsiteX7" fmla="*/ 2159364 w 2265796"/>
                <a:gd name="connsiteY7" fmla="*/ 2661923 h 3727665"/>
                <a:gd name="connsiteX8" fmla="*/ 1909598 w 2265796"/>
                <a:gd name="connsiteY8" fmla="*/ 3047157 h 3727665"/>
                <a:gd name="connsiteX9" fmla="*/ 1515898 w 2265796"/>
                <a:gd name="connsiteY9" fmla="*/ 3428157 h 3727665"/>
                <a:gd name="connsiteX10" fmla="*/ 1134898 w 2265796"/>
                <a:gd name="connsiteY10" fmla="*/ 3682157 h 3727665"/>
                <a:gd name="connsiteX11" fmla="*/ 1030123 w 2265796"/>
                <a:gd name="connsiteY11" fmla="*/ 3727665 h 3727665"/>
                <a:gd name="connsiteX12" fmla="*/ 720031 w 2265796"/>
                <a:gd name="connsiteY12" fmla="*/ 3241890 h 3727665"/>
                <a:gd name="connsiteX13" fmla="*/ 504131 w 2265796"/>
                <a:gd name="connsiteY13" fmla="*/ 2738123 h 3727665"/>
                <a:gd name="connsiteX14" fmla="*/ 258598 w 2265796"/>
                <a:gd name="connsiteY14" fmla="*/ 2302090 h 3727665"/>
                <a:gd name="connsiteX15" fmla="*/ 103023 w 2265796"/>
                <a:gd name="connsiteY15" fmla="*/ 2109473 h 3727665"/>
                <a:gd name="connsiteX16" fmla="*/ 1962651 w 226579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09598 w 2266436"/>
                <a:gd name="connsiteY8" fmla="*/ 3047157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808619 w 2266436"/>
                <a:gd name="connsiteY8" fmla="*/ 3028430 h 3727665"/>
                <a:gd name="connsiteX9" fmla="*/ 1515898 w 2266436"/>
                <a:gd name="connsiteY9" fmla="*/ 3428157 h 3727665"/>
                <a:gd name="connsiteX10" fmla="*/ 1134898 w 2266436"/>
                <a:gd name="connsiteY10" fmla="*/ 3682157 h 3727665"/>
                <a:gd name="connsiteX11" fmla="*/ 1030123 w 2266436"/>
                <a:gd name="connsiteY11" fmla="*/ 3727665 h 3727665"/>
                <a:gd name="connsiteX12" fmla="*/ 720031 w 2266436"/>
                <a:gd name="connsiteY12" fmla="*/ 3241890 h 3727665"/>
                <a:gd name="connsiteX13" fmla="*/ 504131 w 2266436"/>
                <a:gd name="connsiteY13" fmla="*/ 2738123 h 3727665"/>
                <a:gd name="connsiteX14" fmla="*/ 258598 w 2266436"/>
                <a:gd name="connsiteY14" fmla="*/ 2302090 h 3727665"/>
                <a:gd name="connsiteX15" fmla="*/ 103023 w 2266436"/>
                <a:gd name="connsiteY15" fmla="*/ 2109473 h 3727665"/>
                <a:gd name="connsiteX16" fmla="*/ 1962651 w 2266436"/>
                <a:gd name="connsiteY16"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75909 w 2266436"/>
                <a:gd name="connsiteY8" fmla="*/ 2699574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515898 w 2266436"/>
                <a:gd name="connsiteY10" fmla="*/ 3428157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727665"/>
                <a:gd name="connsiteX1" fmla="*/ 2052617 w 2266436"/>
                <a:gd name="connsiteY1" fmla="*/ 391760 h 3727665"/>
                <a:gd name="connsiteX2" fmla="*/ 2037656 w 2266436"/>
                <a:gd name="connsiteY2" fmla="*/ 368515 h 3727665"/>
                <a:gd name="connsiteX3" fmla="*/ 2128436 w 2266436"/>
                <a:gd name="connsiteY3" fmla="*/ 614332 h 3727665"/>
                <a:gd name="connsiteX4" fmla="*/ 2205579 w 2266436"/>
                <a:gd name="connsiteY4" fmla="*/ 889174 h 3727665"/>
                <a:gd name="connsiteX5" fmla="*/ 2260933 w 2266436"/>
                <a:gd name="connsiteY5" fmla="*/ 1262246 h 3727665"/>
                <a:gd name="connsiteX6" fmla="*/ 2251505 w 2266436"/>
                <a:gd name="connsiteY6" fmla="*/ 1783194 h 3727665"/>
                <a:gd name="connsiteX7" fmla="*/ 2146587 w 2266436"/>
                <a:gd name="connsiteY7" fmla="*/ 2305721 h 3727665"/>
                <a:gd name="connsiteX8" fmla="*/ 1989834 w 2266436"/>
                <a:gd name="connsiteY8" fmla="*/ 2724270 h 3727665"/>
                <a:gd name="connsiteX9" fmla="*/ 1808619 w 2266436"/>
                <a:gd name="connsiteY9" fmla="*/ 3028430 h 3727665"/>
                <a:gd name="connsiteX10" fmla="*/ 1493894 w 2266436"/>
                <a:gd name="connsiteY10" fmla="*/ 3401963 h 3727665"/>
                <a:gd name="connsiteX11" fmla="*/ 1134898 w 2266436"/>
                <a:gd name="connsiteY11" fmla="*/ 3682157 h 3727665"/>
                <a:gd name="connsiteX12" fmla="*/ 1030123 w 2266436"/>
                <a:gd name="connsiteY12" fmla="*/ 3727665 h 3727665"/>
                <a:gd name="connsiteX13" fmla="*/ 720031 w 2266436"/>
                <a:gd name="connsiteY13" fmla="*/ 3241890 h 3727665"/>
                <a:gd name="connsiteX14" fmla="*/ 504131 w 2266436"/>
                <a:gd name="connsiteY14" fmla="*/ 2738123 h 3727665"/>
                <a:gd name="connsiteX15" fmla="*/ 258598 w 2266436"/>
                <a:gd name="connsiteY15" fmla="*/ 2302090 h 3727665"/>
                <a:gd name="connsiteX16" fmla="*/ 103023 w 2266436"/>
                <a:gd name="connsiteY16" fmla="*/ 2109473 h 3727665"/>
                <a:gd name="connsiteX17" fmla="*/ 1962651 w 2266436"/>
                <a:gd name="connsiteY17" fmla="*/ 86653 h 3727665"/>
                <a:gd name="connsiteX0" fmla="*/ 1962651 w 2266436"/>
                <a:gd name="connsiteY0" fmla="*/ 86653 h 3990257"/>
                <a:gd name="connsiteX1" fmla="*/ 2052617 w 2266436"/>
                <a:gd name="connsiteY1" fmla="*/ 391760 h 3990257"/>
                <a:gd name="connsiteX2" fmla="*/ 2037656 w 2266436"/>
                <a:gd name="connsiteY2" fmla="*/ 368515 h 3990257"/>
                <a:gd name="connsiteX3" fmla="*/ 2128436 w 2266436"/>
                <a:gd name="connsiteY3" fmla="*/ 614332 h 3990257"/>
                <a:gd name="connsiteX4" fmla="*/ 2205579 w 2266436"/>
                <a:gd name="connsiteY4" fmla="*/ 889174 h 3990257"/>
                <a:gd name="connsiteX5" fmla="*/ 2260933 w 2266436"/>
                <a:gd name="connsiteY5" fmla="*/ 1262246 h 3990257"/>
                <a:gd name="connsiteX6" fmla="*/ 2251505 w 2266436"/>
                <a:gd name="connsiteY6" fmla="*/ 1783194 h 3990257"/>
                <a:gd name="connsiteX7" fmla="*/ 2146587 w 2266436"/>
                <a:gd name="connsiteY7" fmla="*/ 2305721 h 3990257"/>
                <a:gd name="connsiteX8" fmla="*/ 1989834 w 2266436"/>
                <a:gd name="connsiteY8" fmla="*/ 2724270 h 3990257"/>
                <a:gd name="connsiteX9" fmla="*/ 1808619 w 2266436"/>
                <a:gd name="connsiteY9" fmla="*/ 3028430 h 3990257"/>
                <a:gd name="connsiteX10" fmla="*/ 1493894 w 2266436"/>
                <a:gd name="connsiteY10" fmla="*/ 3401963 h 3990257"/>
                <a:gd name="connsiteX11" fmla="*/ 1134898 w 2266436"/>
                <a:gd name="connsiteY11" fmla="*/ 3682157 h 3990257"/>
                <a:gd name="connsiteX12" fmla="*/ 657371 w 2266436"/>
                <a:gd name="connsiteY12" fmla="*/ 3990258 h 3990257"/>
                <a:gd name="connsiteX13" fmla="*/ 720031 w 2266436"/>
                <a:gd name="connsiteY13" fmla="*/ 3241890 h 3990257"/>
                <a:gd name="connsiteX14" fmla="*/ 504131 w 2266436"/>
                <a:gd name="connsiteY14" fmla="*/ 2738123 h 3990257"/>
                <a:gd name="connsiteX15" fmla="*/ 258598 w 2266436"/>
                <a:gd name="connsiteY15" fmla="*/ 2302090 h 3990257"/>
                <a:gd name="connsiteX16" fmla="*/ 103023 w 2266436"/>
                <a:gd name="connsiteY16" fmla="*/ 2109473 h 3990257"/>
                <a:gd name="connsiteX17" fmla="*/ 1962651 w 2266436"/>
                <a:gd name="connsiteY17" fmla="*/ 86653 h 3990257"/>
                <a:gd name="connsiteX0" fmla="*/ 1962651 w 2266436"/>
                <a:gd name="connsiteY0" fmla="*/ 86653 h 4004215"/>
                <a:gd name="connsiteX1" fmla="*/ 2052617 w 2266436"/>
                <a:gd name="connsiteY1" fmla="*/ 391760 h 4004215"/>
                <a:gd name="connsiteX2" fmla="*/ 2037656 w 2266436"/>
                <a:gd name="connsiteY2" fmla="*/ 368515 h 4004215"/>
                <a:gd name="connsiteX3" fmla="*/ 2128436 w 2266436"/>
                <a:gd name="connsiteY3" fmla="*/ 614332 h 4004215"/>
                <a:gd name="connsiteX4" fmla="*/ 2205579 w 2266436"/>
                <a:gd name="connsiteY4" fmla="*/ 889174 h 4004215"/>
                <a:gd name="connsiteX5" fmla="*/ 2260933 w 2266436"/>
                <a:gd name="connsiteY5" fmla="*/ 1262246 h 4004215"/>
                <a:gd name="connsiteX6" fmla="*/ 2251505 w 2266436"/>
                <a:gd name="connsiteY6" fmla="*/ 1783194 h 4004215"/>
                <a:gd name="connsiteX7" fmla="*/ 2146587 w 2266436"/>
                <a:gd name="connsiteY7" fmla="*/ 2305721 h 4004215"/>
                <a:gd name="connsiteX8" fmla="*/ 1989834 w 2266436"/>
                <a:gd name="connsiteY8" fmla="*/ 2724270 h 4004215"/>
                <a:gd name="connsiteX9" fmla="*/ 1808619 w 2266436"/>
                <a:gd name="connsiteY9" fmla="*/ 3028430 h 4004215"/>
                <a:gd name="connsiteX10" fmla="*/ 1493894 w 2266436"/>
                <a:gd name="connsiteY10" fmla="*/ 3401963 h 4004215"/>
                <a:gd name="connsiteX11" fmla="*/ 1140745 w 2266436"/>
                <a:gd name="connsiteY11" fmla="*/ 3705357 h 4004215"/>
                <a:gd name="connsiteX12" fmla="*/ 657371 w 2266436"/>
                <a:gd name="connsiteY12" fmla="*/ 3990258 h 4004215"/>
                <a:gd name="connsiteX13" fmla="*/ 720031 w 2266436"/>
                <a:gd name="connsiteY13" fmla="*/ 3241890 h 4004215"/>
                <a:gd name="connsiteX14" fmla="*/ 504131 w 2266436"/>
                <a:gd name="connsiteY14" fmla="*/ 2738123 h 4004215"/>
                <a:gd name="connsiteX15" fmla="*/ 258598 w 2266436"/>
                <a:gd name="connsiteY15" fmla="*/ 2302090 h 4004215"/>
                <a:gd name="connsiteX16" fmla="*/ 103023 w 2266436"/>
                <a:gd name="connsiteY16" fmla="*/ 2109473 h 4004215"/>
                <a:gd name="connsiteX17" fmla="*/ 1962651 w 2266436"/>
                <a:gd name="connsiteY17" fmla="*/ 86653 h 4004215"/>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657371 w 2266436"/>
                <a:gd name="connsiteY12" fmla="*/ 3990258 h 3990258"/>
                <a:gd name="connsiteX13" fmla="*/ 720031 w 2266436"/>
                <a:gd name="connsiteY13" fmla="*/ 3241890 h 3990258"/>
                <a:gd name="connsiteX14" fmla="*/ 504131 w 2266436"/>
                <a:gd name="connsiteY14" fmla="*/ 2738123 h 3990258"/>
                <a:gd name="connsiteX15" fmla="*/ 258598 w 2266436"/>
                <a:gd name="connsiteY15" fmla="*/ 2302090 h 3990258"/>
                <a:gd name="connsiteX16" fmla="*/ 103023 w 2266436"/>
                <a:gd name="connsiteY16" fmla="*/ 2109473 h 3990258"/>
                <a:gd name="connsiteX17" fmla="*/ 1962651 w 2266436"/>
                <a:gd name="connsiteY17" fmla="*/ 86653 h 3990258"/>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21128 w 2266436"/>
                <a:gd name="connsiteY12" fmla="*/ 3830837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86653 h 4019429"/>
                <a:gd name="connsiteX1" fmla="*/ 2052617 w 2266436"/>
                <a:gd name="connsiteY1" fmla="*/ 391760 h 4019429"/>
                <a:gd name="connsiteX2" fmla="*/ 2037656 w 2266436"/>
                <a:gd name="connsiteY2" fmla="*/ 368515 h 4019429"/>
                <a:gd name="connsiteX3" fmla="*/ 2128436 w 2266436"/>
                <a:gd name="connsiteY3" fmla="*/ 614332 h 4019429"/>
                <a:gd name="connsiteX4" fmla="*/ 2205579 w 2266436"/>
                <a:gd name="connsiteY4" fmla="*/ 889174 h 4019429"/>
                <a:gd name="connsiteX5" fmla="*/ 2260933 w 2266436"/>
                <a:gd name="connsiteY5" fmla="*/ 1262246 h 4019429"/>
                <a:gd name="connsiteX6" fmla="*/ 2251505 w 2266436"/>
                <a:gd name="connsiteY6" fmla="*/ 1783194 h 4019429"/>
                <a:gd name="connsiteX7" fmla="*/ 2146587 w 2266436"/>
                <a:gd name="connsiteY7" fmla="*/ 2305721 h 4019429"/>
                <a:gd name="connsiteX8" fmla="*/ 1989834 w 2266436"/>
                <a:gd name="connsiteY8" fmla="*/ 2724270 h 4019429"/>
                <a:gd name="connsiteX9" fmla="*/ 1808619 w 2266436"/>
                <a:gd name="connsiteY9" fmla="*/ 3028430 h 4019429"/>
                <a:gd name="connsiteX10" fmla="*/ 1493894 w 2266436"/>
                <a:gd name="connsiteY10" fmla="*/ 3401963 h 4019429"/>
                <a:gd name="connsiteX11" fmla="*/ 1140745 w 2266436"/>
                <a:gd name="connsiteY11" fmla="*/ 3705357 h 4019429"/>
                <a:gd name="connsiteX12" fmla="*/ 918897 w 2266436"/>
                <a:gd name="connsiteY12" fmla="*/ 3852536 h 4019429"/>
                <a:gd name="connsiteX13" fmla="*/ 657371 w 2266436"/>
                <a:gd name="connsiteY13" fmla="*/ 3990258 h 4019429"/>
                <a:gd name="connsiteX14" fmla="*/ 720031 w 2266436"/>
                <a:gd name="connsiteY14" fmla="*/ 3241890 h 4019429"/>
                <a:gd name="connsiteX15" fmla="*/ 504131 w 2266436"/>
                <a:gd name="connsiteY15" fmla="*/ 2738123 h 4019429"/>
                <a:gd name="connsiteX16" fmla="*/ 258598 w 2266436"/>
                <a:gd name="connsiteY16" fmla="*/ 2302090 h 4019429"/>
                <a:gd name="connsiteX17" fmla="*/ 103023 w 2266436"/>
                <a:gd name="connsiteY17" fmla="*/ 2109473 h 4019429"/>
                <a:gd name="connsiteX18" fmla="*/ 1962651 w 2266436"/>
                <a:gd name="connsiteY18" fmla="*/ 86653 h 4019429"/>
                <a:gd name="connsiteX0" fmla="*/ 1962651 w 2266436"/>
                <a:gd name="connsiteY0" fmla="*/ 86653 h 3990258"/>
                <a:gd name="connsiteX1" fmla="*/ 2052617 w 2266436"/>
                <a:gd name="connsiteY1" fmla="*/ 391760 h 3990258"/>
                <a:gd name="connsiteX2" fmla="*/ 2037656 w 2266436"/>
                <a:gd name="connsiteY2" fmla="*/ 368515 h 3990258"/>
                <a:gd name="connsiteX3" fmla="*/ 2128436 w 2266436"/>
                <a:gd name="connsiteY3" fmla="*/ 614332 h 3990258"/>
                <a:gd name="connsiteX4" fmla="*/ 2205579 w 2266436"/>
                <a:gd name="connsiteY4" fmla="*/ 889174 h 3990258"/>
                <a:gd name="connsiteX5" fmla="*/ 2260933 w 2266436"/>
                <a:gd name="connsiteY5" fmla="*/ 1262246 h 3990258"/>
                <a:gd name="connsiteX6" fmla="*/ 2251505 w 2266436"/>
                <a:gd name="connsiteY6" fmla="*/ 1783194 h 3990258"/>
                <a:gd name="connsiteX7" fmla="*/ 2146587 w 2266436"/>
                <a:gd name="connsiteY7" fmla="*/ 2305721 h 3990258"/>
                <a:gd name="connsiteX8" fmla="*/ 1989834 w 2266436"/>
                <a:gd name="connsiteY8" fmla="*/ 2724270 h 3990258"/>
                <a:gd name="connsiteX9" fmla="*/ 1808619 w 2266436"/>
                <a:gd name="connsiteY9" fmla="*/ 3028430 h 3990258"/>
                <a:gd name="connsiteX10" fmla="*/ 1493894 w 2266436"/>
                <a:gd name="connsiteY10" fmla="*/ 3401963 h 3990258"/>
                <a:gd name="connsiteX11" fmla="*/ 1140745 w 2266436"/>
                <a:gd name="connsiteY11" fmla="*/ 3705357 h 3990258"/>
                <a:gd name="connsiteX12" fmla="*/ 918897 w 2266436"/>
                <a:gd name="connsiteY12" fmla="*/ 3852536 h 3990258"/>
                <a:gd name="connsiteX13" fmla="*/ 657371 w 2266436"/>
                <a:gd name="connsiteY13" fmla="*/ 3990258 h 3990258"/>
                <a:gd name="connsiteX14" fmla="*/ 720031 w 2266436"/>
                <a:gd name="connsiteY14" fmla="*/ 3241890 h 3990258"/>
                <a:gd name="connsiteX15" fmla="*/ 504131 w 2266436"/>
                <a:gd name="connsiteY15" fmla="*/ 2738123 h 3990258"/>
                <a:gd name="connsiteX16" fmla="*/ 258598 w 2266436"/>
                <a:gd name="connsiteY16" fmla="*/ 2302090 h 3990258"/>
                <a:gd name="connsiteX17" fmla="*/ 103023 w 2266436"/>
                <a:gd name="connsiteY17" fmla="*/ 2109473 h 3990258"/>
                <a:gd name="connsiteX18" fmla="*/ 1962651 w 2266436"/>
                <a:gd name="connsiteY18" fmla="*/ 86653 h 3990258"/>
                <a:gd name="connsiteX0" fmla="*/ 1962651 w 2266436"/>
                <a:gd name="connsiteY0" fmla="*/ 0 h 3903605"/>
                <a:gd name="connsiteX1" fmla="*/ 2052617 w 2266436"/>
                <a:gd name="connsiteY1" fmla="*/ 305107 h 3903605"/>
                <a:gd name="connsiteX2" fmla="*/ 2037656 w 2266436"/>
                <a:gd name="connsiteY2" fmla="*/ 281862 h 3903605"/>
                <a:gd name="connsiteX3" fmla="*/ 2128436 w 2266436"/>
                <a:gd name="connsiteY3" fmla="*/ 527679 h 3903605"/>
                <a:gd name="connsiteX4" fmla="*/ 2205579 w 2266436"/>
                <a:gd name="connsiteY4" fmla="*/ 802521 h 3903605"/>
                <a:gd name="connsiteX5" fmla="*/ 2260933 w 2266436"/>
                <a:gd name="connsiteY5" fmla="*/ 1175593 h 3903605"/>
                <a:gd name="connsiteX6" fmla="*/ 2251505 w 2266436"/>
                <a:gd name="connsiteY6" fmla="*/ 1696541 h 3903605"/>
                <a:gd name="connsiteX7" fmla="*/ 2146587 w 2266436"/>
                <a:gd name="connsiteY7" fmla="*/ 2219068 h 3903605"/>
                <a:gd name="connsiteX8" fmla="*/ 1989834 w 2266436"/>
                <a:gd name="connsiteY8" fmla="*/ 2637617 h 3903605"/>
                <a:gd name="connsiteX9" fmla="*/ 1808619 w 2266436"/>
                <a:gd name="connsiteY9" fmla="*/ 2941777 h 3903605"/>
                <a:gd name="connsiteX10" fmla="*/ 1493894 w 2266436"/>
                <a:gd name="connsiteY10" fmla="*/ 3315310 h 3903605"/>
                <a:gd name="connsiteX11" fmla="*/ 1140745 w 2266436"/>
                <a:gd name="connsiteY11" fmla="*/ 3618704 h 3903605"/>
                <a:gd name="connsiteX12" fmla="*/ 918897 w 2266436"/>
                <a:gd name="connsiteY12" fmla="*/ 3765883 h 3903605"/>
                <a:gd name="connsiteX13" fmla="*/ 657371 w 2266436"/>
                <a:gd name="connsiteY13" fmla="*/ 3903605 h 3903605"/>
                <a:gd name="connsiteX14" fmla="*/ 720031 w 2266436"/>
                <a:gd name="connsiteY14" fmla="*/ 3155237 h 3903605"/>
                <a:gd name="connsiteX15" fmla="*/ 504131 w 2266436"/>
                <a:gd name="connsiteY15" fmla="*/ 2651470 h 3903605"/>
                <a:gd name="connsiteX16" fmla="*/ 258598 w 2266436"/>
                <a:gd name="connsiteY16" fmla="*/ 2215437 h 3903605"/>
                <a:gd name="connsiteX17" fmla="*/ 103023 w 2266436"/>
                <a:gd name="connsiteY17" fmla="*/ 2022820 h 3903605"/>
                <a:gd name="connsiteX18" fmla="*/ 1962651 w 2266436"/>
                <a:gd name="connsiteY18" fmla="*/ 0 h 3903605"/>
                <a:gd name="connsiteX0" fmla="*/ 1962651 w 2266436"/>
                <a:gd name="connsiteY0" fmla="*/ 88931 h 3992536"/>
                <a:gd name="connsiteX1" fmla="*/ 2073370 w 2266436"/>
                <a:gd name="connsiteY1" fmla="*/ 392358 h 3992536"/>
                <a:gd name="connsiteX2" fmla="*/ 2037656 w 2266436"/>
                <a:gd name="connsiteY2" fmla="*/ 370793 h 3992536"/>
                <a:gd name="connsiteX3" fmla="*/ 2128436 w 2266436"/>
                <a:gd name="connsiteY3" fmla="*/ 616610 h 3992536"/>
                <a:gd name="connsiteX4" fmla="*/ 2205579 w 2266436"/>
                <a:gd name="connsiteY4" fmla="*/ 891452 h 3992536"/>
                <a:gd name="connsiteX5" fmla="*/ 2260933 w 2266436"/>
                <a:gd name="connsiteY5" fmla="*/ 1264524 h 3992536"/>
                <a:gd name="connsiteX6" fmla="*/ 2251505 w 2266436"/>
                <a:gd name="connsiteY6" fmla="*/ 1785472 h 3992536"/>
                <a:gd name="connsiteX7" fmla="*/ 2146587 w 2266436"/>
                <a:gd name="connsiteY7" fmla="*/ 2307999 h 3992536"/>
                <a:gd name="connsiteX8" fmla="*/ 1989834 w 2266436"/>
                <a:gd name="connsiteY8" fmla="*/ 2726548 h 3992536"/>
                <a:gd name="connsiteX9" fmla="*/ 1808619 w 2266436"/>
                <a:gd name="connsiteY9" fmla="*/ 3030708 h 3992536"/>
                <a:gd name="connsiteX10" fmla="*/ 1493894 w 2266436"/>
                <a:gd name="connsiteY10" fmla="*/ 3404241 h 3992536"/>
                <a:gd name="connsiteX11" fmla="*/ 1140745 w 2266436"/>
                <a:gd name="connsiteY11" fmla="*/ 3707635 h 3992536"/>
                <a:gd name="connsiteX12" fmla="*/ 918897 w 2266436"/>
                <a:gd name="connsiteY12" fmla="*/ 3854814 h 3992536"/>
                <a:gd name="connsiteX13" fmla="*/ 657371 w 2266436"/>
                <a:gd name="connsiteY13" fmla="*/ 3992536 h 3992536"/>
                <a:gd name="connsiteX14" fmla="*/ 720031 w 2266436"/>
                <a:gd name="connsiteY14" fmla="*/ 3244168 h 3992536"/>
                <a:gd name="connsiteX15" fmla="*/ 504131 w 2266436"/>
                <a:gd name="connsiteY15" fmla="*/ 2740401 h 3992536"/>
                <a:gd name="connsiteX16" fmla="*/ 258598 w 2266436"/>
                <a:gd name="connsiteY16" fmla="*/ 2304368 h 3992536"/>
                <a:gd name="connsiteX17" fmla="*/ 103023 w 2266436"/>
                <a:gd name="connsiteY17" fmla="*/ 2111751 h 3992536"/>
                <a:gd name="connsiteX18" fmla="*/ 1962651 w 2266436"/>
                <a:gd name="connsiteY18" fmla="*/ 88931 h 3992536"/>
                <a:gd name="connsiteX0" fmla="*/ 1962651 w 2266436"/>
                <a:gd name="connsiteY0" fmla="*/ 88931 h 3992536"/>
                <a:gd name="connsiteX1" fmla="*/ 2073370 w 2266436"/>
                <a:gd name="connsiteY1" fmla="*/ 392358 h 3992536"/>
                <a:gd name="connsiteX2" fmla="*/ 2128436 w 2266436"/>
                <a:gd name="connsiteY2" fmla="*/ 616610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88931 h 3992536"/>
                <a:gd name="connsiteX1" fmla="*/ 2073370 w 2266436"/>
                <a:gd name="connsiteY1" fmla="*/ 392358 h 3992536"/>
                <a:gd name="connsiteX2" fmla="*/ 2141111 w 2266436"/>
                <a:gd name="connsiteY2" fmla="*/ 613431 h 3992536"/>
                <a:gd name="connsiteX3" fmla="*/ 2205579 w 2266436"/>
                <a:gd name="connsiteY3" fmla="*/ 891452 h 3992536"/>
                <a:gd name="connsiteX4" fmla="*/ 2260933 w 2266436"/>
                <a:gd name="connsiteY4" fmla="*/ 1264524 h 3992536"/>
                <a:gd name="connsiteX5" fmla="*/ 2251505 w 2266436"/>
                <a:gd name="connsiteY5" fmla="*/ 1785472 h 3992536"/>
                <a:gd name="connsiteX6" fmla="*/ 2146587 w 2266436"/>
                <a:gd name="connsiteY6" fmla="*/ 2307999 h 3992536"/>
                <a:gd name="connsiteX7" fmla="*/ 1989834 w 2266436"/>
                <a:gd name="connsiteY7" fmla="*/ 2726548 h 3992536"/>
                <a:gd name="connsiteX8" fmla="*/ 1808619 w 2266436"/>
                <a:gd name="connsiteY8" fmla="*/ 3030708 h 3992536"/>
                <a:gd name="connsiteX9" fmla="*/ 1493894 w 2266436"/>
                <a:gd name="connsiteY9" fmla="*/ 3404241 h 3992536"/>
                <a:gd name="connsiteX10" fmla="*/ 1140745 w 2266436"/>
                <a:gd name="connsiteY10" fmla="*/ 3707635 h 3992536"/>
                <a:gd name="connsiteX11" fmla="*/ 918897 w 2266436"/>
                <a:gd name="connsiteY11" fmla="*/ 3854814 h 3992536"/>
                <a:gd name="connsiteX12" fmla="*/ 657371 w 2266436"/>
                <a:gd name="connsiteY12" fmla="*/ 3992536 h 3992536"/>
                <a:gd name="connsiteX13" fmla="*/ 720031 w 2266436"/>
                <a:gd name="connsiteY13" fmla="*/ 3244168 h 3992536"/>
                <a:gd name="connsiteX14" fmla="*/ 504131 w 2266436"/>
                <a:gd name="connsiteY14" fmla="*/ 2740401 h 3992536"/>
                <a:gd name="connsiteX15" fmla="*/ 258598 w 2266436"/>
                <a:gd name="connsiteY15" fmla="*/ 2304368 h 3992536"/>
                <a:gd name="connsiteX16" fmla="*/ 103023 w 2266436"/>
                <a:gd name="connsiteY16" fmla="*/ 2111751 h 3992536"/>
                <a:gd name="connsiteX17" fmla="*/ 1962651 w 2266436"/>
                <a:gd name="connsiteY17" fmla="*/ 88931 h 3992536"/>
                <a:gd name="connsiteX0" fmla="*/ 1962651 w 2266436"/>
                <a:gd name="connsiteY0" fmla="*/ 0 h 3903605"/>
                <a:gd name="connsiteX1" fmla="*/ 2073370 w 2266436"/>
                <a:gd name="connsiteY1" fmla="*/ 303427 h 3903605"/>
                <a:gd name="connsiteX2" fmla="*/ 2141111 w 2266436"/>
                <a:gd name="connsiteY2" fmla="*/ 524500 h 3903605"/>
                <a:gd name="connsiteX3" fmla="*/ 2205579 w 2266436"/>
                <a:gd name="connsiteY3" fmla="*/ 802521 h 3903605"/>
                <a:gd name="connsiteX4" fmla="*/ 2260933 w 2266436"/>
                <a:gd name="connsiteY4" fmla="*/ 1175593 h 3903605"/>
                <a:gd name="connsiteX5" fmla="*/ 2251505 w 2266436"/>
                <a:gd name="connsiteY5" fmla="*/ 1696541 h 3903605"/>
                <a:gd name="connsiteX6" fmla="*/ 2146587 w 2266436"/>
                <a:gd name="connsiteY6" fmla="*/ 2219068 h 3903605"/>
                <a:gd name="connsiteX7" fmla="*/ 1989834 w 2266436"/>
                <a:gd name="connsiteY7" fmla="*/ 2637617 h 3903605"/>
                <a:gd name="connsiteX8" fmla="*/ 1808619 w 2266436"/>
                <a:gd name="connsiteY8" fmla="*/ 2941777 h 3903605"/>
                <a:gd name="connsiteX9" fmla="*/ 1493894 w 2266436"/>
                <a:gd name="connsiteY9" fmla="*/ 3315310 h 3903605"/>
                <a:gd name="connsiteX10" fmla="*/ 1140745 w 2266436"/>
                <a:gd name="connsiteY10" fmla="*/ 3618704 h 3903605"/>
                <a:gd name="connsiteX11" fmla="*/ 918897 w 2266436"/>
                <a:gd name="connsiteY11" fmla="*/ 3765883 h 3903605"/>
                <a:gd name="connsiteX12" fmla="*/ 657371 w 2266436"/>
                <a:gd name="connsiteY12" fmla="*/ 3903605 h 3903605"/>
                <a:gd name="connsiteX13" fmla="*/ 720031 w 2266436"/>
                <a:gd name="connsiteY13" fmla="*/ 3155237 h 3903605"/>
                <a:gd name="connsiteX14" fmla="*/ 504131 w 2266436"/>
                <a:gd name="connsiteY14" fmla="*/ 2651470 h 3903605"/>
                <a:gd name="connsiteX15" fmla="*/ 258598 w 2266436"/>
                <a:gd name="connsiteY15" fmla="*/ 2215437 h 3903605"/>
                <a:gd name="connsiteX16" fmla="*/ 103023 w 2266436"/>
                <a:gd name="connsiteY16" fmla="*/ 2022820 h 3903605"/>
                <a:gd name="connsiteX17" fmla="*/ 1962651 w 2266436"/>
                <a:gd name="connsiteY17" fmla="*/ 0 h 3903605"/>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258598 w 2266436"/>
                <a:gd name="connsiteY15" fmla="*/ 2215437 h 3924720"/>
                <a:gd name="connsiteX16" fmla="*/ 103023 w 2266436"/>
                <a:gd name="connsiteY16" fmla="*/ 2022820 h 3924720"/>
                <a:gd name="connsiteX17" fmla="*/ 1962651 w 2266436"/>
                <a:gd name="connsiteY17"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504131 w 2266436"/>
                <a:gd name="connsiteY14" fmla="*/ 2651470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62651 w 2266436"/>
                <a:gd name="connsiteY0" fmla="*/ 0 h 3924720"/>
                <a:gd name="connsiteX1" fmla="*/ 2073370 w 2266436"/>
                <a:gd name="connsiteY1" fmla="*/ 303427 h 3924720"/>
                <a:gd name="connsiteX2" fmla="*/ 2141111 w 2266436"/>
                <a:gd name="connsiteY2" fmla="*/ 524500 h 3924720"/>
                <a:gd name="connsiteX3" fmla="*/ 2205579 w 2266436"/>
                <a:gd name="connsiteY3" fmla="*/ 802521 h 3924720"/>
                <a:gd name="connsiteX4" fmla="*/ 2260933 w 2266436"/>
                <a:gd name="connsiteY4" fmla="*/ 1175593 h 3924720"/>
                <a:gd name="connsiteX5" fmla="*/ 2251505 w 2266436"/>
                <a:gd name="connsiteY5" fmla="*/ 1696541 h 3924720"/>
                <a:gd name="connsiteX6" fmla="*/ 2146587 w 2266436"/>
                <a:gd name="connsiteY6" fmla="*/ 2219068 h 3924720"/>
                <a:gd name="connsiteX7" fmla="*/ 1989834 w 2266436"/>
                <a:gd name="connsiteY7" fmla="*/ 2637617 h 3924720"/>
                <a:gd name="connsiteX8" fmla="*/ 1808619 w 2266436"/>
                <a:gd name="connsiteY8" fmla="*/ 2941777 h 3924720"/>
                <a:gd name="connsiteX9" fmla="*/ 1493894 w 2266436"/>
                <a:gd name="connsiteY9" fmla="*/ 3315310 h 3924720"/>
                <a:gd name="connsiteX10" fmla="*/ 1140745 w 2266436"/>
                <a:gd name="connsiteY10" fmla="*/ 3618704 h 3924720"/>
                <a:gd name="connsiteX11" fmla="*/ 918897 w 2266436"/>
                <a:gd name="connsiteY11" fmla="*/ 3765883 h 3924720"/>
                <a:gd name="connsiteX12" fmla="*/ 657371 w 2266436"/>
                <a:gd name="connsiteY12" fmla="*/ 3903605 h 3924720"/>
                <a:gd name="connsiteX13" fmla="*/ 484627 w 2266436"/>
                <a:gd name="connsiteY13" fmla="*/ 3282969 h 3924720"/>
                <a:gd name="connsiteX14" fmla="*/ 399503 w 2266436"/>
                <a:gd name="connsiteY14" fmla="*/ 2908499 h 3924720"/>
                <a:gd name="connsiteX15" fmla="*/ 304773 w 2266436"/>
                <a:gd name="connsiteY15" fmla="*/ 2612605 h 3924720"/>
                <a:gd name="connsiteX16" fmla="*/ 258598 w 2266436"/>
                <a:gd name="connsiteY16" fmla="*/ 2215437 h 3924720"/>
                <a:gd name="connsiteX17" fmla="*/ 103023 w 2266436"/>
                <a:gd name="connsiteY17" fmla="*/ 2022820 h 3924720"/>
                <a:gd name="connsiteX18" fmla="*/ 1962651 w 2266436"/>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24720"/>
                <a:gd name="connsiteX1" fmla="*/ 2090424 w 2283490"/>
                <a:gd name="connsiteY1" fmla="*/ 303427 h 3924720"/>
                <a:gd name="connsiteX2" fmla="*/ 2158165 w 2283490"/>
                <a:gd name="connsiteY2" fmla="*/ 524500 h 3924720"/>
                <a:gd name="connsiteX3" fmla="*/ 2222633 w 2283490"/>
                <a:gd name="connsiteY3" fmla="*/ 802521 h 3924720"/>
                <a:gd name="connsiteX4" fmla="*/ 2277987 w 2283490"/>
                <a:gd name="connsiteY4" fmla="*/ 1175593 h 3924720"/>
                <a:gd name="connsiteX5" fmla="*/ 2268559 w 2283490"/>
                <a:gd name="connsiteY5" fmla="*/ 1696541 h 3924720"/>
                <a:gd name="connsiteX6" fmla="*/ 2163641 w 2283490"/>
                <a:gd name="connsiteY6" fmla="*/ 2219068 h 3924720"/>
                <a:gd name="connsiteX7" fmla="*/ 2006888 w 2283490"/>
                <a:gd name="connsiteY7" fmla="*/ 2637617 h 3924720"/>
                <a:gd name="connsiteX8" fmla="*/ 1825673 w 2283490"/>
                <a:gd name="connsiteY8" fmla="*/ 2941777 h 3924720"/>
                <a:gd name="connsiteX9" fmla="*/ 1510948 w 2283490"/>
                <a:gd name="connsiteY9" fmla="*/ 3315310 h 3924720"/>
                <a:gd name="connsiteX10" fmla="*/ 1157799 w 2283490"/>
                <a:gd name="connsiteY10" fmla="*/ 3618704 h 3924720"/>
                <a:gd name="connsiteX11" fmla="*/ 935951 w 2283490"/>
                <a:gd name="connsiteY11" fmla="*/ 3765883 h 3924720"/>
                <a:gd name="connsiteX12" fmla="*/ 674425 w 2283490"/>
                <a:gd name="connsiteY12" fmla="*/ 3903605 h 3924720"/>
                <a:gd name="connsiteX13" fmla="*/ 501681 w 2283490"/>
                <a:gd name="connsiteY13" fmla="*/ 3282969 h 3924720"/>
                <a:gd name="connsiteX14" fmla="*/ 416557 w 2283490"/>
                <a:gd name="connsiteY14" fmla="*/ 2908499 h 3924720"/>
                <a:gd name="connsiteX15" fmla="*/ 321827 w 2283490"/>
                <a:gd name="connsiteY15" fmla="*/ 2612605 h 3924720"/>
                <a:gd name="connsiteX16" fmla="*/ 211296 w 2283490"/>
                <a:gd name="connsiteY16" fmla="*/ 2280904 h 3924720"/>
                <a:gd name="connsiteX17" fmla="*/ 120077 w 2283490"/>
                <a:gd name="connsiteY17" fmla="*/ 2022820 h 3924720"/>
                <a:gd name="connsiteX18" fmla="*/ 1979705 w 2283490"/>
                <a:gd name="connsiteY18" fmla="*/ 0 h 3924720"/>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03605"/>
                <a:gd name="connsiteX1" fmla="*/ 2090424 w 2283490"/>
                <a:gd name="connsiteY1" fmla="*/ 303427 h 3903605"/>
                <a:gd name="connsiteX2" fmla="*/ 2158165 w 2283490"/>
                <a:gd name="connsiteY2" fmla="*/ 524500 h 3903605"/>
                <a:gd name="connsiteX3" fmla="*/ 2222633 w 2283490"/>
                <a:gd name="connsiteY3" fmla="*/ 802521 h 3903605"/>
                <a:gd name="connsiteX4" fmla="*/ 2277987 w 2283490"/>
                <a:gd name="connsiteY4" fmla="*/ 1175593 h 3903605"/>
                <a:gd name="connsiteX5" fmla="*/ 2268559 w 2283490"/>
                <a:gd name="connsiteY5" fmla="*/ 1696541 h 3903605"/>
                <a:gd name="connsiteX6" fmla="*/ 2163641 w 2283490"/>
                <a:gd name="connsiteY6" fmla="*/ 2219068 h 3903605"/>
                <a:gd name="connsiteX7" fmla="*/ 2006888 w 2283490"/>
                <a:gd name="connsiteY7" fmla="*/ 2637617 h 3903605"/>
                <a:gd name="connsiteX8" fmla="*/ 1825673 w 2283490"/>
                <a:gd name="connsiteY8" fmla="*/ 2941777 h 3903605"/>
                <a:gd name="connsiteX9" fmla="*/ 1510948 w 2283490"/>
                <a:gd name="connsiteY9" fmla="*/ 3315310 h 3903605"/>
                <a:gd name="connsiteX10" fmla="*/ 1157799 w 2283490"/>
                <a:gd name="connsiteY10" fmla="*/ 3618704 h 3903605"/>
                <a:gd name="connsiteX11" fmla="*/ 935951 w 2283490"/>
                <a:gd name="connsiteY11" fmla="*/ 3765883 h 3903605"/>
                <a:gd name="connsiteX12" fmla="*/ 674425 w 2283490"/>
                <a:gd name="connsiteY12" fmla="*/ 3903605 h 3903605"/>
                <a:gd name="connsiteX13" fmla="*/ 501681 w 2283490"/>
                <a:gd name="connsiteY13" fmla="*/ 3282969 h 3903605"/>
                <a:gd name="connsiteX14" fmla="*/ 416557 w 2283490"/>
                <a:gd name="connsiteY14" fmla="*/ 2908499 h 3903605"/>
                <a:gd name="connsiteX15" fmla="*/ 321827 w 2283490"/>
                <a:gd name="connsiteY15" fmla="*/ 2612605 h 3903605"/>
                <a:gd name="connsiteX16" fmla="*/ 211296 w 2283490"/>
                <a:gd name="connsiteY16" fmla="*/ 2280904 h 3903605"/>
                <a:gd name="connsiteX17" fmla="*/ 120077 w 2283490"/>
                <a:gd name="connsiteY17" fmla="*/ 2022820 h 3903605"/>
                <a:gd name="connsiteX18" fmla="*/ 1979705 w 2283490"/>
                <a:gd name="connsiteY18" fmla="*/ 0 h 3903605"/>
                <a:gd name="connsiteX0" fmla="*/ 1979705 w 2283490"/>
                <a:gd name="connsiteY0" fmla="*/ 0 h 3911459"/>
                <a:gd name="connsiteX1" fmla="*/ 2090424 w 2283490"/>
                <a:gd name="connsiteY1" fmla="*/ 303427 h 3911459"/>
                <a:gd name="connsiteX2" fmla="*/ 2158165 w 2283490"/>
                <a:gd name="connsiteY2" fmla="*/ 524500 h 3911459"/>
                <a:gd name="connsiteX3" fmla="*/ 2222633 w 2283490"/>
                <a:gd name="connsiteY3" fmla="*/ 802521 h 3911459"/>
                <a:gd name="connsiteX4" fmla="*/ 2277987 w 2283490"/>
                <a:gd name="connsiteY4" fmla="*/ 1175593 h 3911459"/>
                <a:gd name="connsiteX5" fmla="*/ 2268559 w 2283490"/>
                <a:gd name="connsiteY5" fmla="*/ 1696541 h 3911459"/>
                <a:gd name="connsiteX6" fmla="*/ 2163641 w 2283490"/>
                <a:gd name="connsiteY6" fmla="*/ 2219068 h 3911459"/>
                <a:gd name="connsiteX7" fmla="*/ 2006888 w 2283490"/>
                <a:gd name="connsiteY7" fmla="*/ 2637617 h 3911459"/>
                <a:gd name="connsiteX8" fmla="*/ 1825673 w 2283490"/>
                <a:gd name="connsiteY8" fmla="*/ 2941777 h 3911459"/>
                <a:gd name="connsiteX9" fmla="*/ 1510948 w 2283490"/>
                <a:gd name="connsiteY9" fmla="*/ 3315310 h 3911459"/>
                <a:gd name="connsiteX10" fmla="*/ 1157799 w 2283490"/>
                <a:gd name="connsiteY10" fmla="*/ 3618704 h 3911459"/>
                <a:gd name="connsiteX11" fmla="*/ 935951 w 2283490"/>
                <a:gd name="connsiteY11" fmla="*/ 3765883 h 3911459"/>
                <a:gd name="connsiteX12" fmla="*/ 657152 w 2283490"/>
                <a:gd name="connsiteY12" fmla="*/ 3911459 h 3911459"/>
                <a:gd name="connsiteX13" fmla="*/ 501681 w 2283490"/>
                <a:gd name="connsiteY13" fmla="*/ 3282969 h 3911459"/>
                <a:gd name="connsiteX14" fmla="*/ 416557 w 2283490"/>
                <a:gd name="connsiteY14" fmla="*/ 2908499 h 3911459"/>
                <a:gd name="connsiteX15" fmla="*/ 321827 w 2283490"/>
                <a:gd name="connsiteY15" fmla="*/ 2612605 h 3911459"/>
                <a:gd name="connsiteX16" fmla="*/ 211296 w 2283490"/>
                <a:gd name="connsiteY16" fmla="*/ 2280904 h 3911459"/>
                <a:gd name="connsiteX17" fmla="*/ 120077 w 2283490"/>
                <a:gd name="connsiteY17" fmla="*/ 2022820 h 3911459"/>
                <a:gd name="connsiteX18" fmla="*/ 1979705 w 2283490"/>
                <a:gd name="connsiteY18" fmla="*/ 0 h 3911459"/>
                <a:gd name="connsiteX0" fmla="*/ 1859628 w 2163413"/>
                <a:gd name="connsiteY0" fmla="*/ 0 h 3911459"/>
                <a:gd name="connsiteX1" fmla="*/ 1970347 w 2163413"/>
                <a:gd name="connsiteY1" fmla="*/ 303427 h 3911459"/>
                <a:gd name="connsiteX2" fmla="*/ 2038088 w 2163413"/>
                <a:gd name="connsiteY2" fmla="*/ 524500 h 3911459"/>
                <a:gd name="connsiteX3" fmla="*/ 2102556 w 2163413"/>
                <a:gd name="connsiteY3" fmla="*/ 802521 h 3911459"/>
                <a:gd name="connsiteX4" fmla="*/ 2157910 w 2163413"/>
                <a:gd name="connsiteY4" fmla="*/ 1175593 h 3911459"/>
                <a:gd name="connsiteX5" fmla="*/ 2148482 w 2163413"/>
                <a:gd name="connsiteY5" fmla="*/ 1696541 h 3911459"/>
                <a:gd name="connsiteX6" fmla="*/ 2043564 w 2163413"/>
                <a:gd name="connsiteY6" fmla="*/ 2219068 h 3911459"/>
                <a:gd name="connsiteX7" fmla="*/ 1886811 w 2163413"/>
                <a:gd name="connsiteY7" fmla="*/ 2637617 h 3911459"/>
                <a:gd name="connsiteX8" fmla="*/ 1705596 w 2163413"/>
                <a:gd name="connsiteY8" fmla="*/ 2941777 h 3911459"/>
                <a:gd name="connsiteX9" fmla="*/ 1390871 w 2163413"/>
                <a:gd name="connsiteY9" fmla="*/ 3315310 h 3911459"/>
                <a:gd name="connsiteX10" fmla="*/ 1037722 w 2163413"/>
                <a:gd name="connsiteY10" fmla="*/ 3618704 h 3911459"/>
                <a:gd name="connsiteX11" fmla="*/ 815874 w 2163413"/>
                <a:gd name="connsiteY11" fmla="*/ 3765883 h 3911459"/>
                <a:gd name="connsiteX12" fmla="*/ 537075 w 2163413"/>
                <a:gd name="connsiteY12" fmla="*/ 3911459 h 3911459"/>
                <a:gd name="connsiteX13" fmla="*/ 381604 w 2163413"/>
                <a:gd name="connsiteY13" fmla="*/ 3282969 h 3911459"/>
                <a:gd name="connsiteX14" fmla="*/ 296480 w 2163413"/>
                <a:gd name="connsiteY14" fmla="*/ 2908499 h 3911459"/>
                <a:gd name="connsiteX15" fmla="*/ 201750 w 2163413"/>
                <a:gd name="connsiteY15" fmla="*/ 2612605 h 3911459"/>
                <a:gd name="connsiteX16" fmla="*/ 91219 w 2163413"/>
                <a:gd name="connsiteY16" fmla="*/ 2280904 h 3911459"/>
                <a:gd name="connsiteX17" fmla="*/ 0 w 2163413"/>
                <a:gd name="connsiteY17" fmla="*/ 2022820 h 3911459"/>
                <a:gd name="connsiteX18" fmla="*/ 1859628 w 2163413"/>
                <a:gd name="connsiteY18" fmla="*/ 0 h 3911459"/>
                <a:gd name="connsiteX0" fmla="*/ 1859628 w 2163413"/>
                <a:gd name="connsiteY0" fmla="*/ 0 h 4312595"/>
                <a:gd name="connsiteX1" fmla="*/ 1970347 w 2163413"/>
                <a:gd name="connsiteY1" fmla="*/ 303427 h 4312595"/>
                <a:gd name="connsiteX2" fmla="*/ 2038088 w 2163413"/>
                <a:gd name="connsiteY2" fmla="*/ 524500 h 4312595"/>
                <a:gd name="connsiteX3" fmla="*/ 2102556 w 2163413"/>
                <a:gd name="connsiteY3" fmla="*/ 802521 h 4312595"/>
                <a:gd name="connsiteX4" fmla="*/ 2157910 w 2163413"/>
                <a:gd name="connsiteY4" fmla="*/ 1175593 h 4312595"/>
                <a:gd name="connsiteX5" fmla="*/ 2148482 w 2163413"/>
                <a:gd name="connsiteY5" fmla="*/ 1696541 h 4312595"/>
                <a:gd name="connsiteX6" fmla="*/ 2043564 w 2163413"/>
                <a:gd name="connsiteY6" fmla="*/ 2219068 h 4312595"/>
                <a:gd name="connsiteX7" fmla="*/ 1886811 w 2163413"/>
                <a:gd name="connsiteY7" fmla="*/ 2637617 h 4312595"/>
                <a:gd name="connsiteX8" fmla="*/ 1705596 w 2163413"/>
                <a:gd name="connsiteY8" fmla="*/ 2941777 h 4312595"/>
                <a:gd name="connsiteX9" fmla="*/ 1390871 w 2163413"/>
                <a:gd name="connsiteY9" fmla="*/ 3315310 h 4312595"/>
                <a:gd name="connsiteX10" fmla="*/ 1037722 w 2163413"/>
                <a:gd name="connsiteY10" fmla="*/ 3618704 h 4312595"/>
                <a:gd name="connsiteX11" fmla="*/ 648535 w 2163413"/>
                <a:gd name="connsiteY11" fmla="*/ 4312595 h 4312595"/>
                <a:gd name="connsiteX12" fmla="*/ 537075 w 2163413"/>
                <a:gd name="connsiteY12" fmla="*/ 3911459 h 4312595"/>
                <a:gd name="connsiteX13" fmla="*/ 381604 w 2163413"/>
                <a:gd name="connsiteY13" fmla="*/ 3282969 h 4312595"/>
                <a:gd name="connsiteX14" fmla="*/ 296480 w 2163413"/>
                <a:gd name="connsiteY14" fmla="*/ 2908499 h 4312595"/>
                <a:gd name="connsiteX15" fmla="*/ 201750 w 2163413"/>
                <a:gd name="connsiteY15" fmla="*/ 2612605 h 4312595"/>
                <a:gd name="connsiteX16" fmla="*/ 91219 w 2163413"/>
                <a:gd name="connsiteY16" fmla="*/ 2280904 h 4312595"/>
                <a:gd name="connsiteX17" fmla="*/ 0 w 2163413"/>
                <a:gd name="connsiteY17" fmla="*/ 2022820 h 4312595"/>
                <a:gd name="connsiteX18" fmla="*/ 1859628 w 2163413"/>
                <a:gd name="connsiteY18" fmla="*/ 0 h 4312595"/>
                <a:gd name="connsiteX0" fmla="*/ 1859628 w 2163413"/>
                <a:gd name="connsiteY0" fmla="*/ 0 h 4743609"/>
                <a:gd name="connsiteX1" fmla="*/ 1970347 w 2163413"/>
                <a:gd name="connsiteY1" fmla="*/ 303427 h 4743609"/>
                <a:gd name="connsiteX2" fmla="*/ 2038088 w 2163413"/>
                <a:gd name="connsiteY2" fmla="*/ 524500 h 4743609"/>
                <a:gd name="connsiteX3" fmla="*/ 2102556 w 2163413"/>
                <a:gd name="connsiteY3" fmla="*/ 802521 h 4743609"/>
                <a:gd name="connsiteX4" fmla="*/ 2157910 w 2163413"/>
                <a:gd name="connsiteY4" fmla="*/ 1175593 h 4743609"/>
                <a:gd name="connsiteX5" fmla="*/ 2148482 w 2163413"/>
                <a:gd name="connsiteY5" fmla="*/ 1696541 h 4743609"/>
                <a:gd name="connsiteX6" fmla="*/ 2043564 w 2163413"/>
                <a:gd name="connsiteY6" fmla="*/ 2219068 h 4743609"/>
                <a:gd name="connsiteX7" fmla="*/ 1886811 w 2163413"/>
                <a:gd name="connsiteY7" fmla="*/ 2637617 h 4743609"/>
                <a:gd name="connsiteX8" fmla="*/ 1705596 w 2163413"/>
                <a:gd name="connsiteY8" fmla="*/ 2941777 h 4743609"/>
                <a:gd name="connsiteX9" fmla="*/ 1390871 w 2163413"/>
                <a:gd name="connsiteY9" fmla="*/ 3315310 h 4743609"/>
                <a:gd name="connsiteX10" fmla="*/ 778884 w 2163413"/>
                <a:gd name="connsiteY10" fmla="*/ 4715135 h 4743609"/>
                <a:gd name="connsiteX11" fmla="*/ 648535 w 2163413"/>
                <a:gd name="connsiteY11" fmla="*/ 4312595 h 4743609"/>
                <a:gd name="connsiteX12" fmla="*/ 537075 w 2163413"/>
                <a:gd name="connsiteY12" fmla="*/ 3911459 h 4743609"/>
                <a:gd name="connsiteX13" fmla="*/ 381604 w 2163413"/>
                <a:gd name="connsiteY13" fmla="*/ 3282969 h 4743609"/>
                <a:gd name="connsiteX14" fmla="*/ 296480 w 2163413"/>
                <a:gd name="connsiteY14" fmla="*/ 2908499 h 4743609"/>
                <a:gd name="connsiteX15" fmla="*/ 201750 w 2163413"/>
                <a:gd name="connsiteY15" fmla="*/ 2612605 h 4743609"/>
                <a:gd name="connsiteX16" fmla="*/ 91219 w 2163413"/>
                <a:gd name="connsiteY16" fmla="*/ 2280904 h 4743609"/>
                <a:gd name="connsiteX17" fmla="*/ 0 w 2163413"/>
                <a:gd name="connsiteY17" fmla="*/ 2022820 h 4743609"/>
                <a:gd name="connsiteX18" fmla="*/ 1859628 w 2163413"/>
                <a:gd name="connsiteY18" fmla="*/ 0 h 4743609"/>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778884 w 2163413"/>
                <a:gd name="connsiteY10" fmla="*/ 4715135 h 4715135"/>
                <a:gd name="connsiteX11" fmla="*/ 648535 w 2163413"/>
                <a:gd name="connsiteY11" fmla="*/ 4312595 h 4715135"/>
                <a:gd name="connsiteX12" fmla="*/ 537075 w 2163413"/>
                <a:gd name="connsiteY12" fmla="*/ 3911459 h 4715135"/>
                <a:gd name="connsiteX13" fmla="*/ 381604 w 2163413"/>
                <a:gd name="connsiteY13" fmla="*/ 3282969 h 4715135"/>
                <a:gd name="connsiteX14" fmla="*/ 296480 w 2163413"/>
                <a:gd name="connsiteY14" fmla="*/ 2908499 h 4715135"/>
                <a:gd name="connsiteX15" fmla="*/ 201750 w 2163413"/>
                <a:gd name="connsiteY15" fmla="*/ 2612605 h 4715135"/>
                <a:gd name="connsiteX16" fmla="*/ 91219 w 2163413"/>
                <a:gd name="connsiteY16" fmla="*/ 2280904 h 4715135"/>
                <a:gd name="connsiteX17" fmla="*/ 0 w 2163413"/>
                <a:gd name="connsiteY17" fmla="*/ 2022820 h 4715135"/>
                <a:gd name="connsiteX18" fmla="*/ 1859628 w 2163413"/>
                <a:gd name="connsiteY18"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079511 w 2163413"/>
                <a:gd name="connsiteY10" fmla="*/ 4044220 h 4715135"/>
                <a:gd name="connsiteX11" fmla="*/ 778884 w 2163413"/>
                <a:gd name="connsiteY11" fmla="*/ 4715135 h 4715135"/>
                <a:gd name="connsiteX12" fmla="*/ 648535 w 2163413"/>
                <a:gd name="connsiteY12" fmla="*/ 4312595 h 4715135"/>
                <a:gd name="connsiteX13" fmla="*/ 537075 w 2163413"/>
                <a:gd name="connsiteY13" fmla="*/ 3911459 h 4715135"/>
                <a:gd name="connsiteX14" fmla="*/ 381604 w 2163413"/>
                <a:gd name="connsiteY14" fmla="*/ 3282969 h 4715135"/>
                <a:gd name="connsiteX15" fmla="*/ 296480 w 2163413"/>
                <a:gd name="connsiteY15" fmla="*/ 2908499 h 4715135"/>
                <a:gd name="connsiteX16" fmla="*/ 201750 w 2163413"/>
                <a:gd name="connsiteY16" fmla="*/ 2612605 h 4715135"/>
                <a:gd name="connsiteX17" fmla="*/ 91219 w 2163413"/>
                <a:gd name="connsiteY17" fmla="*/ 2280904 h 4715135"/>
                <a:gd name="connsiteX18" fmla="*/ 0 w 2163413"/>
                <a:gd name="connsiteY18" fmla="*/ 2022820 h 4715135"/>
                <a:gd name="connsiteX19" fmla="*/ 1859628 w 2163413"/>
                <a:gd name="connsiteY19" fmla="*/ 0 h 4715135"/>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9511 w 2163413"/>
                <a:gd name="connsiteY11" fmla="*/ 4044220 h 4715135"/>
                <a:gd name="connsiteX12" fmla="*/ 778884 w 2163413"/>
                <a:gd name="connsiteY12" fmla="*/ 4715135 h 4715135"/>
                <a:gd name="connsiteX13" fmla="*/ 648535 w 2163413"/>
                <a:gd name="connsiteY13" fmla="*/ 4312595 h 4715135"/>
                <a:gd name="connsiteX14" fmla="*/ 537075 w 2163413"/>
                <a:gd name="connsiteY14" fmla="*/ 3911459 h 4715135"/>
                <a:gd name="connsiteX15" fmla="*/ 381604 w 2163413"/>
                <a:gd name="connsiteY15" fmla="*/ 3282969 h 4715135"/>
                <a:gd name="connsiteX16" fmla="*/ 296480 w 2163413"/>
                <a:gd name="connsiteY16" fmla="*/ 2908499 h 4715135"/>
                <a:gd name="connsiteX17" fmla="*/ 201750 w 2163413"/>
                <a:gd name="connsiteY17" fmla="*/ 2612605 h 4715135"/>
                <a:gd name="connsiteX18" fmla="*/ 91219 w 2163413"/>
                <a:gd name="connsiteY18" fmla="*/ 2280904 h 4715135"/>
                <a:gd name="connsiteX19" fmla="*/ 0 w 2163413"/>
                <a:gd name="connsiteY19" fmla="*/ 2022820 h 4715135"/>
                <a:gd name="connsiteX20" fmla="*/ 1859628 w 2163413"/>
                <a:gd name="connsiteY20" fmla="*/ 0 h 4715135"/>
                <a:gd name="connsiteX0" fmla="*/ 1859628 w 2163413"/>
                <a:gd name="connsiteY0" fmla="*/ 0 h 4715328"/>
                <a:gd name="connsiteX1" fmla="*/ 1970347 w 2163413"/>
                <a:gd name="connsiteY1" fmla="*/ 303427 h 4715328"/>
                <a:gd name="connsiteX2" fmla="*/ 2038088 w 2163413"/>
                <a:gd name="connsiteY2" fmla="*/ 524500 h 4715328"/>
                <a:gd name="connsiteX3" fmla="*/ 2102556 w 2163413"/>
                <a:gd name="connsiteY3" fmla="*/ 802521 h 4715328"/>
                <a:gd name="connsiteX4" fmla="*/ 2157910 w 2163413"/>
                <a:gd name="connsiteY4" fmla="*/ 1175593 h 4715328"/>
                <a:gd name="connsiteX5" fmla="*/ 2148482 w 2163413"/>
                <a:gd name="connsiteY5" fmla="*/ 1696541 h 4715328"/>
                <a:gd name="connsiteX6" fmla="*/ 2043564 w 2163413"/>
                <a:gd name="connsiteY6" fmla="*/ 2219068 h 4715328"/>
                <a:gd name="connsiteX7" fmla="*/ 1886811 w 2163413"/>
                <a:gd name="connsiteY7" fmla="*/ 2637617 h 4715328"/>
                <a:gd name="connsiteX8" fmla="*/ 1705596 w 2163413"/>
                <a:gd name="connsiteY8" fmla="*/ 2941777 h 4715328"/>
                <a:gd name="connsiteX9" fmla="*/ 1390871 w 2163413"/>
                <a:gd name="connsiteY9" fmla="*/ 3315310 h 4715328"/>
                <a:gd name="connsiteX10" fmla="*/ 1167951 w 2163413"/>
                <a:gd name="connsiteY10" fmla="*/ 4104851 h 4715328"/>
                <a:gd name="connsiteX11" fmla="*/ 1071619 w 2163413"/>
                <a:gd name="connsiteY11" fmla="*/ 4261139 h 4715328"/>
                <a:gd name="connsiteX12" fmla="*/ 778884 w 2163413"/>
                <a:gd name="connsiteY12" fmla="*/ 4715135 h 4715328"/>
                <a:gd name="connsiteX13" fmla="*/ 648535 w 2163413"/>
                <a:gd name="connsiteY13" fmla="*/ 4312595 h 4715328"/>
                <a:gd name="connsiteX14" fmla="*/ 537075 w 2163413"/>
                <a:gd name="connsiteY14" fmla="*/ 3911459 h 4715328"/>
                <a:gd name="connsiteX15" fmla="*/ 381604 w 2163413"/>
                <a:gd name="connsiteY15" fmla="*/ 3282969 h 4715328"/>
                <a:gd name="connsiteX16" fmla="*/ 296480 w 2163413"/>
                <a:gd name="connsiteY16" fmla="*/ 2908499 h 4715328"/>
                <a:gd name="connsiteX17" fmla="*/ 201750 w 2163413"/>
                <a:gd name="connsiteY17" fmla="*/ 2612605 h 4715328"/>
                <a:gd name="connsiteX18" fmla="*/ 91219 w 2163413"/>
                <a:gd name="connsiteY18" fmla="*/ 2280904 h 4715328"/>
                <a:gd name="connsiteX19" fmla="*/ 0 w 2163413"/>
                <a:gd name="connsiteY19" fmla="*/ 2022820 h 4715328"/>
                <a:gd name="connsiteX20" fmla="*/ 1859628 w 2163413"/>
                <a:gd name="connsiteY20" fmla="*/ 0 h 47153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8526"/>
                <a:gd name="connsiteX1" fmla="*/ 1970347 w 2163413"/>
                <a:gd name="connsiteY1" fmla="*/ 303427 h 4748526"/>
                <a:gd name="connsiteX2" fmla="*/ 2038088 w 2163413"/>
                <a:gd name="connsiteY2" fmla="*/ 524500 h 4748526"/>
                <a:gd name="connsiteX3" fmla="*/ 2102556 w 2163413"/>
                <a:gd name="connsiteY3" fmla="*/ 802521 h 4748526"/>
                <a:gd name="connsiteX4" fmla="*/ 2157910 w 2163413"/>
                <a:gd name="connsiteY4" fmla="*/ 1175593 h 4748526"/>
                <a:gd name="connsiteX5" fmla="*/ 2148482 w 2163413"/>
                <a:gd name="connsiteY5" fmla="*/ 1696541 h 4748526"/>
                <a:gd name="connsiteX6" fmla="*/ 2043564 w 2163413"/>
                <a:gd name="connsiteY6" fmla="*/ 2219068 h 4748526"/>
                <a:gd name="connsiteX7" fmla="*/ 1886811 w 2163413"/>
                <a:gd name="connsiteY7" fmla="*/ 2637617 h 4748526"/>
                <a:gd name="connsiteX8" fmla="*/ 1705596 w 2163413"/>
                <a:gd name="connsiteY8" fmla="*/ 2941777 h 4748526"/>
                <a:gd name="connsiteX9" fmla="*/ 1390871 w 2163413"/>
                <a:gd name="connsiteY9" fmla="*/ 3315310 h 4748526"/>
                <a:gd name="connsiteX10" fmla="*/ 1167951 w 2163413"/>
                <a:gd name="connsiteY10" fmla="*/ 4104851 h 4748526"/>
                <a:gd name="connsiteX11" fmla="*/ 1071619 w 2163413"/>
                <a:gd name="connsiteY11" fmla="*/ 4261139 h 4748526"/>
                <a:gd name="connsiteX12" fmla="*/ 778884 w 2163413"/>
                <a:gd name="connsiteY12" fmla="*/ 4715135 h 4748526"/>
                <a:gd name="connsiteX13" fmla="*/ 732345 w 2163413"/>
                <a:gd name="connsiteY13" fmla="*/ 4698562 h 4748526"/>
                <a:gd name="connsiteX14" fmla="*/ 708262 w 2163413"/>
                <a:gd name="connsiteY14" fmla="*/ 4572466 h 4748526"/>
                <a:gd name="connsiteX15" fmla="*/ 648535 w 2163413"/>
                <a:gd name="connsiteY15" fmla="*/ 4312595 h 4748526"/>
                <a:gd name="connsiteX16" fmla="*/ 537075 w 2163413"/>
                <a:gd name="connsiteY16" fmla="*/ 3911459 h 4748526"/>
                <a:gd name="connsiteX17" fmla="*/ 381604 w 2163413"/>
                <a:gd name="connsiteY17" fmla="*/ 3282969 h 4748526"/>
                <a:gd name="connsiteX18" fmla="*/ 296480 w 2163413"/>
                <a:gd name="connsiteY18" fmla="*/ 2908499 h 4748526"/>
                <a:gd name="connsiteX19" fmla="*/ 201750 w 2163413"/>
                <a:gd name="connsiteY19" fmla="*/ 2612605 h 4748526"/>
                <a:gd name="connsiteX20" fmla="*/ 91219 w 2163413"/>
                <a:gd name="connsiteY20" fmla="*/ 2280904 h 4748526"/>
                <a:gd name="connsiteX21" fmla="*/ 0 w 2163413"/>
                <a:gd name="connsiteY21" fmla="*/ 2022820 h 4748526"/>
                <a:gd name="connsiteX22" fmla="*/ 1859628 w 2163413"/>
                <a:gd name="connsiteY22" fmla="*/ 0 h 4748526"/>
                <a:gd name="connsiteX0" fmla="*/ 1859628 w 2163413"/>
                <a:gd name="connsiteY0" fmla="*/ 0 h 4744436"/>
                <a:gd name="connsiteX1" fmla="*/ 1970347 w 2163413"/>
                <a:gd name="connsiteY1" fmla="*/ 303427 h 4744436"/>
                <a:gd name="connsiteX2" fmla="*/ 2038088 w 2163413"/>
                <a:gd name="connsiteY2" fmla="*/ 524500 h 4744436"/>
                <a:gd name="connsiteX3" fmla="*/ 2102556 w 2163413"/>
                <a:gd name="connsiteY3" fmla="*/ 802521 h 4744436"/>
                <a:gd name="connsiteX4" fmla="*/ 2157910 w 2163413"/>
                <a:gd name="connsiteY4" fmla="*/ 1175593 h 4744436"/>
                <a:gd name="connsiteX5" fmla="*/ 2148482 w 2163413"/>
                <a:gd name="connsiteY5" fmla="*/ 1696541 h 4744436"/>
                <a:gd name="connsiteX6" fmla="*/ 2043564 w 2163413"/>
                <a:gd name="connsiteY6" fmla="*/ 2219068 h 4744436"/>
                <a:gd name="connsiteX7" fmla="*/ 1886811 w 2163413"/>
                <a:gd name="connsiteY7" fmla="*/ 2637617 h 4744436"/>
                <a:gd name="connsiteX8" fmla="*/ 1705596 w 2163413"/>
                <a:gd name="connsiteY8" fmla="*/ 2941777 h 4744436"/>
                <a:gd name="connsiteX9" fmla="*/ 1390871 w 2163413"/>
                <a:gd name="connsiteY9" fmla="*/ 3315310 h 4744436"/>
                <a:gd name="connsiteX10" fmla="*/ 1167951 w 2163413"/>
                <a:gd name="connsiteY10" fmla="*/ 4104851 h 4744436"/>
                <a:gd name="connsiteX11" fmla="*/ 1071619 w 2163413"/>
                <a:gd name="connsiteY11" fmla="*/ 4261139 h 4744436"/>
                <a:gd name="connsiteX12" fmla="*/ 778884 w 2163413"/>
                <a:gd name="connsiteY12" fmla="*/ 4715135 h 4744436"/>
                <a:gd name="connsiteX13" fmla="*/ 732345 w 2163413"/>
                <a:gd name="connsiteY13" fmla="*/ 4698562 h 4744436"/>
                <a:gd name="connsiteX14" fmla="*/ 726845 w 2163413"/>
                <a:gd name="connsiteY14" fmla="*/ 4692013 h 4744436"/>
                <a:gd name="connsiteX15" fmla="*/ 708262 w 2163413"/>
                <a:gd name="connsiteY15" fmla="*/ 4572466 h 4744436"/>
                <a:gd name="connsiteX16" fmla="*/ 648535 w 2163413"/>
                <a:gd name="connsiteY16" fmla="*/ 4312595 h 4744436"/>
                <a:gd name="connsiteX17" fmla="*/ 537075 w 2163413"/>
                <a:gd name="connsiteY17" fmla="*/ 3911459 h 4744436"/>
                <a:gd name="connsiteX18" fmla="*/ 381604 w 2163413"/>
                <a:gd name="connsiteY18" fmla="*/ 3282969 h 4744436"/>
                <a:gd name="connsiteX19" fmla="*/ 296480 w 2163413"/>
                <a:gd name="connsiteY19" fmla="*/ 2908499 h 4744436"/>
                <a:gd name="connsiteX20" fmla="*/ 201750 w 2163413"/>
                <a:gd name="connsiteY20" fmla="*/ 2612605 h 4744436"/>
                <a:gd name="connsiteX21" fmla="*/ 91219 w 2163413"/>
                <a:gd name="connsiteY21" fmla="*/ 2280904 h 4744436"/>
                <a:gd name="connsiteX22" fmla="*/ 0 w 2163413"/>
                <a:gd name="connsiteY22" fmla="*/ 2022820 h 4744436"/>
                <a:gd name="connsiteX23" fmla="*/ 1859628 w 2163413"/>
                <a:gd name="connsiteY23" fmla="*/ 0 h 4744436"/>
                <a:gd name="connsiteX0" fmla="*/ 1859628 w 2163413"/>
                <a:gd name="connsiteY0" fmla="*/ 0 h 4748528"/>
                <a:gd name="connsiteX1" fmla="*/ 1970347 w 2163413"/>
                <a:gd name="connsiteY1" fmla="*/ 303427 h 4748528"/>
                <a:gd name="connsiteX2" fmla="*/ 2038088 w 2163413"/>
                <a:gd name="connsiteY2" fmla="*/ 524500 h 4748528"/>
                <a:gd name="connsiteX3" fmla="*/ 2102556 w 2163413"/>
                <a:gd name="connsiteY3" fmla="*/ 802521 h 4748528"/>
                <a:gd name="connsiteX4" fmla="*/ 2157910 w 2163413"/>
                <a:gd name="connsiteY4" fmla="*/ 1175593 h 4748528"/>
                <a:gd name="connsiteX5" fmla="*/ 2148482 w 2163413"/>
                <a:gd name="connsiteY5" fmla="*/ 1696541 h 4748528"/>
                <a:gd name="connsiteX6" fmla="*/ 2043564 w 2163413"/>
                <a:gd name="connsiteY6" fmla="*/ 2219068 h 4748528"/>
                <a:gd name="connsiteX7" fmla="*/ 1886811 w 2163413"/>
                <a:gd name="connsiteY7" fmla="*/ 2637617 h 4748528"/>
                <a:gd name="connsiteX8" fmla="*/ 1705596 w 2163413"/>
                <a:gd name="connsiteY8" fmla="*/ 2941777 h 4748528"/>
                <a:gd name="connsiteX9" fmla="*/ 1390871 w 2163413"/>
                <a:gd name="connsiteY9" fmla="*/ 3315310 h 4748528"/>
                <a:gd name="connsiteX10" fmla="*/ 1167951 w 2163413"/>
                <a:gd name="connsiteY10" fmla="*/ 4104851 h 4748528"/>
                <a:gd name="connsiteX11" fmla="*/ 1071619 w 2163413"/>
                <a:gd name="connsiteY11" fmla="*/ 4261139 h 4748528"/>
                <a:gd name="connsiteX12" fmla="*/ 778884 w 2163413"/>
                <a:gd name="connsiteY12" fmla="*/ 4715135 h 4748528"/>
                <a:gd name="connsiteX13" fmla="*/ 732345 w 2163413"/>
                <a:gd name="connsiteY13" fmla="*/ 4698562 h 4748528"/>
                <a:gd name="connsiteX14" fmla="*/ 708262 w 2163413"/>
                <a:gd name="connsiteY14" fmla="*/ 4572466 h 4748528"/>
                <a:gd name="connsiteX15" fmla="*/ 648535 w 2163413"/>
                <a:gd name="connsiteY15" fmla="*/ 4312595 h 4748528"/>
                <a:gd name="connsiteX16" fmla="*/ 537075 w 2163413"/>
                <a:gd name="connsiteY16" fmla="*/ 3911459 h 4748528"/>
                <a:gd name="connsiteX17" fmla="*/ 381604 w 2163413"/>
                <a:gd name="connsiteY17" fmla="*/ 3282969 h 4748528"/>
                <a:gd name="connsiteX18" fmla="*/ 296480 w 2163413"/>
                <a:gd name="connsiteY18" fmla="*/ 2908499 h 4748528"/>
                <a:gd name="connsiteX19" fmla="*/ 201750 w 2163413"/>
                <a:gd name="connsiteY19" fmla="*/ 2612605 h 4748528"/>
                <a:gd name="connsiteX20" fmla="*/ 91219 w 2163413"/>
                <a:gd name="connsiteY20" fmla="*/ 2280904 h 4748528"/>
                <a:gd name="connsiteX21" fmla="*/ 0 w 2163413"/>
                <a:gd name="connsiteY21" fmla="*/ 2022820 h 4748528"/>
                <a:gd name="connsiteX22" fmla="*/ 1859628 w 2163413"/>
                <a:gd name="connsiteY22" fmla="*/ 0 h 4748528"/>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42437"/>
                <a:gd name="connsiteX1" fmla="*/ 1970347 w 2163413"/>
                <a:gd name="connsiteY1" fmla="*/ 303427 h 4742437"/>
                <a:gd name="connsiteX2" fmla="*/ 2038088 w 2163413"/>
                <a:gd name="connsiteY2" fmla="*/ 524500 h 4742437"/>
                <a:gd name="connsiteX3" fmla="*/ 2102556 w 2163413"/>
                <a:gd name="connsiteY3" fmla="*/ 802521 h 4742437"/>
                <a:gd name="connsiteX4" fmla="*/ 2157910 w 2163413"/>
                <a:gd name="connsiteY4" fmla="*/ 1175593 h 4742437"/>
                <a:gd name="connsiteX5" fmla="*/ 2148482 w 2163413"/>
                <a:gd name="connsiteY5" fmla="*/ 1696541 h 4742437"/>
                <a:gd name="connsiteX6" fmla="*/ 2043564 w 2163413"/>
                <a:gd name="connsiteY6" fmla="*/ 2219068 h 4742437"/>
                <a:gd name="connsiteX7" fmla="*/ 1886811 w 2163413"/>
                <a:gd name="connsiteY7" fmla="*/ 2637617 h 4742437"/>
                <a:gd name="connsiteX8" fmla="*/ 1705596 w 2163413"/>
                <a:gd name="connsiteY8" fmla="*/ 2941777 h 4742437"/>
                <a:gd name="connsiteX9" fmla="*/ 1390871 w 2163413"/>
                <a:gd name="connsiteY9" fmla="*/ 3315310 h 4742437"/>
                <a:gd name="connsiteX10" fmla="*/ 1167951 w 2163413"/>
                <a:gd name="connsiteY10" fmla="*/ 4104851 h 4742437"/>
                <a:gd name="connsiteX11" fmla="*/ 1071619 w 2163413"/>
                <a:gd name="connsiteY11" fmla="*/ 4261139 h 4742437"/>
                <a:gd name="connsiteX12" fmla="*/ 778884 w 2163413"/>
                <a:gd name="connsiteY12" fmla="*/ 4715135 h 4742437"/>
                <a:gd name="connsiteX13" fmla="*/ 728240 w 2163413"/>
                <a:gd name="connsiteY13" fmla="*/ 4678450 h 4742437"/>
                <a:gd name="connsiteX14" fmla="*/ 708262 w 2163413"/>
                <a:gd name="connsiteY14" fmla="*/ 4572466 h 4742437"/>
                <a:gd name="connsiteX15" fmla="*/ 648535 w 2163413"/>
                <a:gd name="connsiteY15" fmla="*/ 4312595 h 4742437"/>
                <a:gd name="connsiteX16" fmla="*/ 537075 w 2163413"/>
                <a:gd name="connsiteY16" fmla="*/ 3911459 h 4742437"/>
                <a:gd name="connsiteX17" fmla="*/ 381604 w 2163413"/>
                <a:gd name="connsiteY17" fmla="*/ 3282969 h 4742437"/>
                <a:gd name="connsiteX18" fmla="*/ 296480 w 2163413"/>
                <a:gd name="connsiteY18" fmla="*/ 2908499 h 4742437"/>
                <a:gd name="connsiteX19" fmla="*/ 201750 w 2163413"/>
                <a:gd name="connsiteY19" fmla="*/ 2612605 h 4742437"/>
                <a:gd name="connsiteX20" fmla="*/ 91219 w 2163413"/>
                <a:gd name="connsiteY20" fmla="*/ 2280904 h 4742437"/>
                <a:gd name="connsiteX21" fmla="*/ 0 w 2163413"/>
                <a:gd name="connsiteY21" fmla="*/ 2022820 h 4742437"/>
                <a:gd name="connsiteX22" fmla="*/ 1859628 w 2163413"/>
                <a:gd name="connsiteY22" fmla="*/ 0 h 4742437"/>
                <a:gd name="connsiteX0" fmla="*/ 1859628 w 2163413"/>
                <a:gd name="connsiteY0" fmla="*/ 0 h 4727251"/>
                <a:gd name="connsiteX1" fmla="*/ 1970347 w 2163413"/>
                <a:gd name="connsiteY1" fmla="*/ 303427 h 4727251"/>
                <a:gd name="connsiteX2" fmla="*/ 2038088 w 2163413"/>
                <a:gd name="connsiteY2" fmla="*/ 524500 h 4727251"/>
                <a:gd name="connsiteX3" fmla="*/ 2102556 w 2163413"/>
                <a:gd name="connsiteY3" fmla="*/ 802521 h 4727251"/>
                <a:gd name="connsiteX4" fmla="*/ 2157910 w 2163413"/>
                <a:gd name="connsiteY4" fmla="*/ 1175593 h 4727251"/>
                <a:gd name="connsiteX5" fmla="*/ 2148482 w 2163413"/>
                <a:gd name="connsiteY5" fmla="*/ 1696541 h 4727251"/>
                <a:gd name="connsiteX6" fmla="*/ 2043564 w 2163413"/>
                <a:gd name="connsiteY6" fmla="*/ 2219068 h 4727251"/>
                <a:gd name="connsiteX7" fmla="*/ 1886811 w 2163413"/>
                <a:gd name="connsiteY7" fmla="*/ 2637617 h 4727251"/>
                <a:gd name="connsiteX8" fmla="*/ 1705596 w 2163413"/>
                <a:gd name="connsiteY8" fmla="*/ 2941777 h 4727251"/>
                <a:gd name="connsiteX9" fmla="*/ 1390871 w 2163413"/>
                <a:gd name="connsiteY9" fmla="*/ 3315310 h 4727251"/>
                <a:gd name="connsiteX10" fmla="*/ 1167951 w 2163413"/>
                <a:gd name="connsiteY10" fmla="*/ 4104851 h 4727251"/>
                <a:gd name="connsiteX11" fmla="*/ 1071619 w 2163413"/>
                <a:gd name="connsiteY11" fmla="*/ 4261139 h 4727251"/>
                <a:gd name="connsiteX12" fmla="*/ 778884 w 2163413"/>
                <a:gd name="connsiteY12" fmla="*/ 4715135 h 4727251"/>
                <a:gd name="connsiteX13" fmla="*/ 708262 w 2163413"/>
                <a:gd name="connsiteY13" fmla="*/ 4572466 h 4727251"/>
                <a:gd name="connsiteX14" fmla="*/ 648535 w 2163413"/>
                <a:gd name="connsiteY14" fmla="*/ 4312595 h 4727251"/>
                <a:gd name="connsiteX15" fmla="*/ 537075 w 2163413"/>
                <a:gd name="connsiteY15" fmla="*/ 3911459 h 4727251"/>
                <a:gd name="connsiteX16" fmla="*/ 381604 w 2163413"/>
                <a:gd name="connsiteY16" fmla="*/ 3282969 h 4727251"/>
                <a:gd name="connsiteX17" fmla="*/ 296480 w 2163413"/>
                <a:gd name="connsiteY17" fmla="*/ 2908499 h 4727251"/>
                <a:gd name="connsiteX18" fmla="*/ 201750 w 2163413"/>
                <a:gd name="connsiteY18" fmla="*/ 2612605 h 4727251"/>
                <a:gd name="connsiteX19" fmla="*/ 91219 w 2163413"/>
                <a:gd name="connsiteY19" fmla="*/ 2280904 h 4727251"/>
                <a:gd name="connsiteX20" fmla="*/ 0 w 2163413"/>
                <a:gd name="connsiteY20" fmla="*/ 2022820 h 4727251"/>
                <a:gd name="connsiteX21" fmla="*/ 1859628 w 2163413"/>
                <a:gd name="connsiteY21" fmla="*/ 0 h 4727251"/>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08262 w 2163413"/>
                <a:gd name="connsiteY13" fmla="*/ 4572466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26283"/>
                <a:gd name="connsiteX1" fmla="*/ 1970347 w 2163413"/>
                <a:gd name="connsiteY1" fmla="*/ 303427 h 4726283"/>
                <a:gd name="connsiteX2" fmla="*/ 2038088 w 2163413"/>
                <a:gd name="connsiteY2" fmla="*/ 524500 h 4726283"/>
                <a:gd name="connsiteX3" fmla="*/ 2102556 w 2163413"/>
                <a:gd name="connsiteY3" fmla="*/ 802521 h 4726283"/>
                <a:gd name="connsiteX4" fmla="*/ 2157910 w 2163413"/>
                <a:gd name="connsiteY4" fmla="*/ 1175593 h 4726283"/>
                <a:gd name="connsiteX5" fmla="*/ 2148482 w 2163413"/>
                <a:gd name="connsiteY5" fmla="*/ 1696541 h 4726283"/>
                <a:gd name="connsiteX6" fmla="*/ 2043564 w 2163413"/>
                <a:gd name="connsiteY6" fmla="*/ 2219068 h 4726283"/>
                <a:gd name="connsiteX7" fmla="*/ 1886811 w 2163413"/>
                <a:gd name="connsiteY7" fmla="*/ 2637617 h 4726283"/>
                <a:gd name="connsiteX8" fmla="*/ 1705596 w 2163413"/>
                <a:gd name="connsiteY8" fmla="*/ 2941777 h 4726283"/>
                <a:gd name="connsiteX9" fmla="*/ 1390871 w 2163413"/>
                <a:gd name="connsiteY9" fmla="*/ 3315310 h 4726283"/>
                <a:gd name="connsiteX10" fmla="*/ 1167951 w 2163413"/>
                <a:gd name="connsiteY10" fmla="*/ 4104851 h 4726283"/>
                <a:gd name="connsiteX11" fmla="*/ 1071619 w 2163413"/>
                <a:gd name="connsiteY11" fmla="*/ 4261139 h 4726283"/>
                <a:gd name="connsiteX12" fmla="*/ 778884 w 2163413"/>
                <a:gd name="connsiteY12" fmla="*/ 4715135 h 4726283"/>
                <a:gd name="connsiteX13" fmla="*/ 720381 w 2163413"/>
                <a:gd name="connsiteY13" fmla="*/ 4574718 h 4726283"/>
                <a:gd name="connsiteX14" fmla="*/ 648535 w 2163413"/>
                <a:gd name="connsiteY14" fmla="*/ 4312595 h 4726283"/>
                <a:gd name="connsiteX15" fmla="*/ 537075 w 2163413"/>
                <a:gd name="connsiteY15" fmla="*/ 3911459 h 4726283"/>
                <a:gd name="connsiteX16" fmla="*/ 381604 w 2163413"/>
                <a:gd name="connsiteY16" fmla="*/ 3282969 h 4726283"/>
                <a:gd name="connsiteX17" fmla="*/ 296480 w 2163413"/>
                <a:gd name="connsiteY17" fmla="*/ 2908499 h 4726283"/>
                <a:gd name="connsiteX18" fmla="*/ 201750 w 2163413"/>
                <a:gd name="connsiteY18" fmla="*/ 2612605 h 4726283"/>
                <a:gd name="connsiteX19" fmla="*/ 91219 w 2163413"/>
                <a:gd name="connsiteY19" fmla="*/ 2280904 h 4726283"/>
                <a:gd name="connsiteX20" fmla="*/ 0 w 2163413"/>
                <a:gd name="connsiteY20" fmla="*/ 2022820 h 4726283"/>
                <a:gd name="connsiteX21" fmla="*/ 1859628 w 2163413"/>
                <a:gd name="connsiteY21" fmla="*/ 0 h 4726283"/>
                <a:gd name="connsiteX0" fmla="*/ 1859628 w 2163413"/>
                <a:gd name="connsiteY0" fmla="*/ 0 h 4715135"/>
                <a:gd name="connsiteX1" fmla="*/ 1970347 w 2163413"/>
                <a:gd name="connsiteY1" fmla="*/ 303427 h 4715135"/>
                <a:gd name="connsiteX2" fmla="*/ 2038088 w 2163413"/>
                <a:gd name="connsiteY2" fmla="*/ 524500 h 4715135"/>
                <a:gd name="connsiteX3" fmla="*/ 2102556 w 2163413"/>
                <a:gd name="connsiteY3" fmla="*/ 802521 h 4715135"/>
                <a:gd name="connsiteX4" fmla="*/ 2157910 w 2163413"/>
                <a:gd name="connsiteY4" fmla="*/ 1175593 h 4715135"/>
                <a:gd name="connsiteX5" fmla="*/ 2148482 w 2163413"/>
                <a:gd name="connsiteY5" fmla="*/ 1696541 h 4715135"/>
                <a:gd name="connsiteX6" fmla="*/ 2043564 w 2163413"/>
                <a:gd name="connsiteY6" fmla="*/ 2219068 h 4715135"/>
                <a:gd name="connsiteX7" fmla="*/ 1886811 w 2163413"/>
                <a:gd name="connsiteY7" fmla="*/ 2637617 h 4715135"/>
                <a:gd name="connsiteX8" fmla="*/ 1705596 w 2163413"/>
                <a:gd name="connsiteY8" fmla="*/ 2941777 h 4715135"/>
                <a:gd name="connsiteX9" fmla="*/ 1390871 w 2163413"/>
                <a:gd name="connsiteY9" fmla="*/ 3315310 h 4715135"/>
                <a:gd name="connsiteX10" fmla="*/ 1167951 w 2163413"/>
                <a:gd name="connsiteY10" fmla="*/ 4104851 h 4715135"/>
                <a:gd name="connsiteX11" fmla="*/ 1071619 w 2163413"/>
                <a:gd name="connsiteY11" fmla="*/ 4261139 h 4715135"/>
                <a:gd name="connsiteX12" fmla="*/ 778884 w 2163413"/>
                <a:gd name="connsiteY12" fmla="*/ 4715135 h 4715135"/>
                <a:gd name="connsiteX13" fmla="*/ 720381 w 2163413"/>
                <a:gd name="connsiteY13" fmla="*/ 4574718 h 4715135"/>
                <a:gd name="connsiteX14" fmla="*/ 648535 w 2163413"/>
                <a:gd name="connsiteY14" fmla="*/ 4312595 h 4715135"/>
                <a:gd name="connsiteX15" fmla="*/ 537075 w 2163413"/>
                <a:gd name="connsiteY15" fmla="*/ 3911459 h 4715135"/>
                <a:gd name="connsiteX16" fmla="*/ 381604 w 2163413"/>
                <a:gd name="connsiteY16" fmla="*/ 3282969 h 4715135"/>
                <a:gd name="connsiteX17" fmla="*/ 296480 w 2163413"/>
                <a:gd name="connsiteY17" fmla="*/ 2908499 h 4715135"/>
                <a:gd name="connsiteX18" fmla="*/ 201750 w 2163413"/>
                <a:gd name="connsiteY18" fmla="*/ 2612605 h 4715135"/>
                <a:gd name="connsiteX19" fmla="*/ 91219 w 2163413"/>
                <a:gd name="connsiteY19" fmla="*/ 2280904 h 4715135"/>
                <a:gd name="connsiteX20" fmla="*/ 0 w 2163413"/>
                <a:gd name="connsiteY20" fmla="*/ 2022820 h 4715135"/>
                <a:gd name="connsiteX21" fmla="*/ 1859628 w 2163413"/>
                <a:gd name="connsiteY21" fmla="*/ 0 h 4715135"/>
                <a:gd name="connsiteX0" fmla="*/ 1859628 w 2163413"/>
                <a:gd name="connsiteY0" fmla="*/ 0 h 4715156"/>
                <a:gd name="connsiteX1" fmla="*/ 1970347 w 2163413"/>
                <a:gd name="connsiteY1" fmla="*/ 303427 h 4715156"/>
                <a:gd name="connsiteX2" fmla="*/ 2038088 w 2163413"/>
                <a:gd name="connsiteY2" fmla="*/ 524500 h 4715156"/>
                <a:gd name="connsiteX3" fmla="*/ 2102556 w 2163413"/>
                <a:gd name="connsiteY3" fmla="*/ 802521 h 4715156"/>
                <a:gd name="connsiteX4" fmla="*/ 2157910 w 2163413"/>
                <a:gd name="connsiteY4" fmla="*/ 1175593 h 4715156"/>
                <a:gd name="connsiteX5" fmla="*/ 2148482 w 2163413"/>
                <a:gd name="connsiteY5" fmla="*/ 1696541 h 4715156"/>
                <a:gd name="connsiteX6" fmla="*/ 2043564 w 2163413"/>
                <a:gd name="connsiteY6" fmla="*/ 2219068 h 4715156"/>
                <a:gd name="connsiteX7" fmla="*/ 1886811 w 2163413"/>
                <a:gd name="connsiteY7" fmla="*/ 2637617 h 4715156"/>
                <a:gd name="connsiteX8" fmla="*/ 1705596 w 2163413"/>
                <a:gd name="connsiteY8" fmla="*/ 2941777 h 4715156"/>
                <a:gd name="connsiteX9" fmla="*/ 1390871 w 2163413"/>
                <a:gd name="connsiteY9" fmla="*/ 3315310 h 4715156"/>
                <a:gd name="connsiteX10" fmla="*/ 1167951 w 2163413"/>
                <a:gd name="connsiteY10" fmla="*/ 4104851 h 4715156"/>
                <a:gd name="connsiteX11" fmla="*/ 1071619 w 2163413"/>
                <a:gd name="connsiteY11" fmla="*/ 4261139 h 4715156"/>
                <a:gd name="connsiteX12" fmla="*/ 985090 w 2163413"/>
                <a:gd name="connsiteY12" fmla="*/ 4582338 h 4715156"/>
                <a:gd name="connsiteX13" fmla="*/ 778884 w 2163413"/>
                <a:gd name="connsiteY13" fmla="*/ 4715135 h 4715156"/>
                <a:gd name="connsiteX14" fmla="*/ 720381 w 2163413"/>
                <a:gd name="connsiteY14" fmla="*/ 4574718 h 4715156"/>
                <a:gd name="connsiteX15" fmla="*/ 648535 w 2163413"/>
                <a:gd name="connsiteY15" fmla="*/ 4312595 h 4715156"/>
                <a:gd name="connsiteX16" fmla="*/ 537075 w 2163413"/>
                <a:gd name="connsiteY16" fmla="*/ 3911459 h 4715156"/>
                <a:gd name="connsiteX17" fmla="*/ 381604 w 2163413"/>
                <a:gd name="connsiteY17" fmla="*/ 3282969 h 4715156"/>
                <a:gd name="connsiteX18" fmla="*/ 296480 w 2163413"/>
                <a:gd name="connsiteY18" fmla="*/ 2908499 h 4715156"/>
                <a:gd name="connsiteX19" fmla="*/ 201750 w 2163413"/>
                <a:gd name="connsiteY19" fmla="*/ 2612605 h 4715156"/>
                <a:gd name="connsiteX20" fmla="*/ 91219 w 2163413"/>
                <a:gd name="connsiteY20" fmla="*/ 2280904 h 4715156"/>
                <a:gd name="connsiteX21" fmla="*/ 0 w 2163413"/>
                <a:gd name="connsiteY21" fmla="*/ 2022820 h 4715156"/>
                <a:gd name="connsiteX22" fmla="*/ 1859628 w 2163413"/>
                <a:gd name="connsiteY22" fmla="*/ 0 h 4715156"/>
                <a:gd name="connsiteX0" fmla="*/ 1859628 w 2163413"/>
                <a:gd name="connsiteY0" fmla="*/ 0 h 4715215"/>
                <a:gd name="connsiteX1" fmla="*/ 1970347 w 2163413"/>
                <a:gd name="connsiteY1" fmla="*/ 303427 h 4715215"/>
                <a:gd name="connsiteX2" fmla="*/ 2038088 w 2163413"/>
                <a:gd name="connsiteY2" fmla="*/ 524500 h 4715215"/>
                <a:gd name="connsiteX3" fmla="*/ 2102556 w 2163413"/>
                <a:gd name="connsiteY3" fmla="*/ 802521 h 4715215"/>
                <a:gd name="connsiteX4" fmla="*/ 2157910 w 2163413"/>
                <a:gd name="connsiteY4" fmla="*/ 1175593 h 4715215"/>
                <a:gd name="connsiteX5" fmla="*/ 2148482 w 2163413"/>
                <a:gd name="connsiteY5" fmla="*/ 1696541 h 4715215"/>
                <a:gd name="connsiteX6" fmla="*/ 2043564 w 2163413"/>
                <a:gd name="connsiteY6" fmla="*/ 2219068 h 4715215"/>
                <a:gd name="connsiteX7" fmla="*/ 1886811 w 2163413"/>
                <a:gd name="connsiteY7" fmla="*/ 2637617 h 4715215"/>
                <a:gd name="connsiteX8" fmla="*/ 1705596 w 2163413"/>
                <a:gd name="connsiteY8" fmla="*/ 2941777 h 4715215"/>
                <a:gd name="connsiteX9" fmla="*/ 1390871 w 2163413"/>
                <a:gd name="connsiteY9" fmla="*/ 3315310 h 4715215"/>
                <a:gd name="connsiteX10" fmla="*/ 1167951 w 2163413"/>
                <a:gd name="connsiteY10" fmla="*/ 4104851 h 4715215"/>
                <a:gd name="connsiteX11" fmla="*/ 1071619 w 2163413"/>
                <a:gd name="connsiteY11" fmla="*/ 4261139 h 4715215"/>
                <a:gd name="connsiteX12" fmla="*/ 973462 w 2163413"/>
                <a:gd name="connsiteY12" fmla="*/ 4555304 h 4715215"/>
                <a:gd name="connsiteX13" fmla="*/ 778884 w 2163413"/>
                <a:gd name="connsiteY13" fmla="*/ 4715135 h 4715215"/>
                <a:gd name="connsiteX14" fmla="*/ 720381 w 2163413"/>
                <a:gd name="connsiteY14" fmla="*/ 4574718 h 4715215"/>
                <a:gd name="connsiteX15" fmla="*/ 648535 w 2163413"/>
                <a:gd name="connsiteY15" fmla="*/ 4312595 h 4715215"/>
                <a:gd name="connsiteX16" fmla="*/ 537075 w 2163413"/>
                <a:gd name="connsiteY16" fmla="*/ 3911459 h 4715215"/>
                <a:gd name="connsiteX17" fmla="*/ 381604 w 2163413"/>
                <a:gd name="connsiteY17" fmla="*/ 3282969 h 4715215"/>
                <a:gd name="connsiteX18" fmla="*/ 296480 w 2163413"/>
                <a:gd name="connsiteY18" fmla="*/ 2908499 h 4715215"/>
                <a:gd name="connsiteX19" fmla="*/ 201750 w 2163413"/>
                <a:gd name="connsiteY19" fmla="*/ 2612605 h 4715215"/>
                <a:gd name="connsiteX20" fmla="*/ 91219 w 2163413"/>
                <a:gd name="connsiteY20" fmla="*/ 2280904 h 4715215"/>
                <a:gd name="connsiteX21" fmla="*/ 0 w 2163413"/>
                <a:gd name="connsiteY21" fmla="*/ 2022820 h 4715215"/>
                <a:gd name="connsiteX22" fmla="*/ 1859628 w 2163413"/>
                <a:gd name="connsiteY22" fmla="*/ 0 h 4715215"/>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071619 w 2163413"/>
                <a:gd name="connsiteY11" fmla="*/ 4261139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390871 w 2163413"/>
                <a:gd name="connsiteY9" fmla="*/ 331531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390871 w 2163413"/>
                <a:gd name="connsiteY9" fmla="*/ 3315310 h 4715136"/>
                <a:gd name="connsiteX10" fmla="*/ 1167951 w 2163413"/>
                <a:gd name="connsiteY10" fmla="*/ 4104851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67951 w 2163413"/>
                <a:gd name="connsiteY10" fmla="*/ 4104851 h 4715134"/>
                <a:gd name="connsiteX11" fmla="*/ 1105185 w 2163413"/>
                <a:gd name="connsiteY11" fmla="*/ 4295007 h 4715134"/>
                <a:gd name="connsiteX12" fmla="*/ 973462 w 2163413"/>
                <a:gd name="connsiteY12" fmla="*/ 4555304 h 4715134"/>
                <a:gd name="connsiteX13" fmla="*/ 778884 w 2163413"/>
                <a:gd name="connsiteY13" fmla="*/ 4715135 h 4715134"/>
                <a:gd name="connsiteX14" fmla="*/ 720381 w 2163413"/>
                <a:gd name="connsiteY14" fmla="*/ 4574718 h 4715134"/>
                <a:gd name="connsiteX15" fmla="*/ 648535 w 2163413"/>
                <a:gd name="connsiteY15" fmla="*/ 4312595 h 4715134"/>
                <a:gd name="connsiteX16" fmla="*/ 537075 w 2163413"/>
                <a:gd name="connsiteY16" fmla="*/ 3911459 h 4715134"/>
                <a:gd name="connsiteX17" fmla="*/ 381604 w 2163413"/>
                <a:gd name="connsiteY17" fmla="*/ 3282969 h 4715134"/>
                <a:gd name="connsiteX18" fmla="*/ 296480 w 2163413"/>
                <a:gd name="connsiteY18" fmla="*/ 2908499 h 4715134"/>
                <a:gd name="connsiteX19" fmla="*/ 201750 w 2163413"/>
                <a:gd name="connsiteY19" fmla="*/ 2612605 h 4715134"/>
                <a:gd name="connsiteX20" fmla="*/ 91219 w 2163413"/>
                <a:gd name="connsiteY20" fmla="*/ 2280904 h 4715134"/>
                <a:gd name="connsiteX21" fmla="*/ 0 w 2163413"/>
                <a:gd name="connsiteY21" fmla="*/ 2022820 h 4715134"/>
                <a:gd name="connsiteX22" fmla="*/ 1859628 w 2163413"/>
                <a:gd name="connsiteY22"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05185 w 2163413"/>
                <a:gd name="connsiteY11" fmla="*/ 4295007 h 4715136"/>
                <a:gd name="connsiteX12" fmla="*/ 973462 w 2163413"/>
                <a:gd name="connsiteY12" fmla="*/ 4555304 h 4715136"/>
                <a:gd name="connsiteX13" fmla="*/ 778884 w 2163413"/>
                <a:gd name="connsiteY13" fmla="*/ 4715135 h 4715136"/>
                <a:gd name="connsiteX14" fmla="*/ 720381 w 2163413"/>
                <a:gd name="connsiteY14" fmla="*/ 4574718 h 4715136"/>
                <a:gd name="connsiteX15" fmla="*/ 648535 w 2163413"/>
                <a:gd name="connsiteY15" fmla="*/ 4312595 h 4715136"/>
                <a:gd name="connsiteX16" fmla="*/ 537075 w 2163413"/>
                <a:gd name="connsiteY16" fmla="*/ 3911459 h 4715136"/>
                <a:gd name="connsiteX17" fmla="*/ 381604 w 2163413"/>
                <a:gd name="connsiteY17" fmla="*/ 3282969 h 4715136"/>
                <a:gd name="connsiteX18" fmla="*/ 296480 w 2163413"/>
                <a:gd name="connsiteY18" fmla="*/ 2908499 h 4715136"/>
                <a:gd name="connsiteX19" fmla="*/ 201750 w 2163413"/>
                <a:gd name="connsiteY19" fmla="*/ 2612605 h 4715136"/>
                <a:gd name="connsiteX20" fmla="*/ 91219 w 2163413"/>
                <a:gd name="connsiteY20" fmla="*/ 2280904 h 4715136"/>
                <a:gd name="connsiteX21" fmla="*/ 0 w 2163413"/>
                <a:gd name="connsiteY21" fmla="*/ 2022820 h 4715136"/>
                <a:gd name="connsiteX22" fmla="*/ 1859628 w 2163413"/>
                <a:gd name="connsiteY22"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198871 w 2163413"/>
                <a:gd name="connsiteY10" fmla="*/ 4124406 h 4715134"/>
                <a:gd name="connsiteX11" fmla="*/ 1132553 w 2163413"/>
                <a:gd name="connsiteY11" fmla="*/ 4289025 h 4715134"/>
                <a:gd name="connsiteX12" fmla="*/ 1105185 w 2163413"/>
                <a:gd name="connsiteY12" fmla="*/ 4295007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198871 w 2163413"/>
                <a:gd name="connsiteY10" fmla="*/ 4124406 h 4715136"/>
                <a:gd name="connsiteX11" fmla="*/ 1132553 w 2163413"/>
                <a:gd name="connsiteY11" fmla="*/ 4289025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705596 w 2163413"/>
                <a:gd name="connsiteY8" fmla="*/ 2941777 h 4715134"/>
                <a:gd name="connsiteX9" fmla="*/ 1519136 w 2163413"/>
                <a:gd name="connsiteY9" fmla="*/ 3469020 h 4715134"/>
                <a:gd name="connsiteX10" fmla="*/ 1296732 w 2163413"/>
                <a:gd name="connsiteY10" fmla="*/ 3993281 h 4715134"/>
                <a:gd name="connsiteX11" fmla="*/ 1132553 w 2163413"/>
                <a:gd name="connsiteY11" fmla="*/ 4289025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63413"/>
                <a:gd name="connsiteY0" fmla="*/ 0 h 4715136"/>
                <a:gd name="connsiteX1" fmla="*/ 1970347 w 2163413"/>
                <a:gd name="connsiteY1" fmla="*/ 303427 h 4715136"/>
                <a:gd name="connsiteX2" fmla="*/ 2038088 w 2163413"/>
                <a:gd name="connsiteY2" fmla="*/ 524500 h 4715136"/>
                <a:gd name="connsiteX3" fmla="*/ 2102556 w 2163413"/>
                <a:gd name="connsiteY3" fmla="*/ 802521 h 4715136"/>
                <a:gd name="connsiteX4" fmla="*/ 2157910 w 2163413"/>
                <a:gd name="connsiteY4" fmla="*/ 1175593 h 4715136"/>
                <a:gd name="connsiteX5" fmla="*/ 2148482 w 2163413"/>
                <a:gd name="connsiteY5" fmla="*/ 1696541 h 4715136"/>
                <a:gd name="connsiteX6" fmla="*/ 2043564 w 2163413"/>
                <a:gd name="connsiteY6" fmla="*/ 2219068 h 4715136"/>
                <a:gd name="connsiteX7" fmla="*/ 1886811 w 2163413"/>
                <a:gd name="connsiteY7" fmla="*/ 2637617 h 4715136"/>
                <a:gd name="connsiteX8" fmla="*/ 1705596 w 2163413"/>
                <a:gd name="connsiteY8" fmla="*/ 2941777 h 4715136"/>
                <a:gd name="connsiteX9" fmla="*/ 1519136 w 2163413"/>
                <a:gd name="connsiteY9" fmla="*/ 3469020 h 4715136"/>
                <a:gd name="connsiteX10" fmla="*/ 1296732 w 2163413"/>
                <a:gd name="connsiteY10" fmla="*/ 3993281 h 4715136"/>
                <a:gd name="connsiteX11" fmla="*/ 1188273 w 2163413"/>
                <a:gd name="connsiteY11" fmla="*/ 4227486 h 4715136"/>
                <a:gd name="connsiteX12" fmla="*/ 1109705 w 2163413"/>
                <a:gd name="connsiteY12" fmla="*/ 4351133 h 4715136"/>
                <a:gd name="connsiteX13" fmla="*/ 973462 w 2163413"/>
                <a:gd name="connsiteY13" fmla="*/ 4555304 h 4715136"/>
                <a:gd name="connsiteX14" fmla="*/ 778884 w 2163413"/>
                <a:gd name="connsiteY14" fmla="*/ 4715135 h 4715136"/>
                <a:gd name="connsiteX15" fmla="*/ 720381 w 2163413"/>
                <a:gd name="connsiteY15" fmla="*/ 4574718 h 4715136"/>
                <a:gd name="connsiteX16" fmla="*/ 648535 w 2163413"/>
                <a:gd name="connsiteY16" fmla="*/ 4312595 h 4715136"/>
                <a:gd name="connsiteX17" fmla="*/ 537075 w 2163413"/>
                <a:gd name="connsiteY17" fmla="*/ 3911459 h 4715136"/>
                <a:gd name="connsiteX18" fmla="*/ 381604 w 2163413"/>
                <a:gd name="connsiteY18" fmla="*/ 3282969 h 4715136"/>
                <a:gd name="connsiteX19" fmla="*/ 296480 w 2163413"/>
                <a:gd name="connsiteY19" fmla="*/ 2908499 h 4715136"/>
                <a:gd name="connsiteX20" fmla="*/ 201750 w 2163413"/>
                <a:gd name="connsiteY20" fmla="*/ 2612605 h 4715136"/>
                <a:gd name="connsiteX21" fmla="*/ 91219 w 2163413"/>
                <a:gd name="connsiteY21" fmla="*/ 2280904 h 4715136"/>
                <a:gd name="connsiteX22" fmla="*/ 0 w 2163413"/>
                <a:gd name="connsiteY22" fmla="*/ 2022820 h 4715136"/>
                <a:gd name="connsiteX23" fmla="*/ 1859628 w 2163413"/>
                <a:gd name="connsiteY23" fmla="*/ 0 h 4715136"/>
                <a:gd name="connsiteX0" fmla="*/ 1859628 w 2163413"/>
                <a:gd name="connsiteY0" fmla="*/ 0 h 4715134"/>
                <a:gd name="connsiteX1" fmla="*/ 1970347 w 2163413"/>
                <a:gd name="connsiteY1" fmla="*/ 303427 h 4715134"/>
                <a:gd name="connsiteX2" fmla="*/ 2038088 w 2163413"/>
                <a:gd name="connsiteY2" fmla="*/ 524500 h 4715134"/>
                <a:gd name="connsiteX3" fmla="*/ 2102556 w 2163413"/>
                <a:gd name="connsiteY3" fmla="*/ 802521 h 4715134"/>
                <a:gd name="connsiteX4" fmla="*/ 2157910 w 2163413"/>
                <a:gd name="connsiteY4" fmla="*/ 1175593 h 4715134"/>
                <a:gd name="connsiteX5" fmla="*/ 2148482 w 2163413"/>
                <a:gd name="connsiteY5" fmla="*/ 1696541 h 4715134"/>
                <a:gd name="connsiteX6" fmla="*/ 2043564 w 2163413"/>
                <a:gd name="connsiteY6" fmla="*/ 2219068 h 4715134"/>
                <a:gd name="connsiteX7" fmla="*/ 1886811 w 2163413"/>
                <a:gd name="connsiteY7" fmla="*/ 2637617 h 4715134"/>
                <a:gd name="connsiteX8" fmla="*/ 1804547 w 2163413"/>
                <a:gd name="connsiteY8" fmla="*/ 3040294 h 4715134"/>
                <a:gd name="connsiteX9" fmla="*/ 1519136 w 2163413"/>
                <a:gd name="connsiteY9" fmla="*/ 3469020 h 4715134"/>
                <a:gd name="connsiteX10" fmla="*/ 1296732 w 2163413"/>
                <a:gd name="connsiteY10" fmla="*/ 3993281 h 4715134"/>
                <a:gd name="connsiteX11" fmla="*/ 1188273 w 2163413"/>
                <a:gd name="connsiteY11" fmla="*/ 4227486 h 4715134"/>
                <a:gd name="connsiteX12" fmla="*/ 1109705 w 2163413"/>
                <a:gd name="connsiteY12" fmla="*/ 4351133 h 4715134"/>
                <a:gd name="connsiteX13" fmla="*/ 973462 w 2163413"/>
                <a:gd name="connsiteY13" fmla="*/ 4555304 h 4715134"/>
                <a:gd name="connsiteX14" fmla="*/ 778884 w 2163413"/>
                <a:gd name="connsiteY14" fmla="*/ 4715135 h 4715134"/>
                <a:gd name="connsiteX15" fmla="*/ 720381 w 2163413"/>
                <a:gd name="connsiteY15" fmla="*/ 4574718 h 4715134"/>
                <a:gd name="connsiteX16" fmla="*/ 648535 w 2163413"/>
                <a:gd name="connsiteY16" fmla="*/ 4312595 h 4715134"/>
                <a:gd name="connsiteX17" fmla="*/ 537075 w 2163413"/>
                <a:gd name="connsiteY17" fmla="*/ 3911459 h 4715134"/>
                <a:gd name="connsiteX18" fmla="*/ 381604 w 2163413"/>
                <a:gd name="connsiteY18" fmla="*/ 3282969 h 4715134"/>
                <a:gd name="connsiteX19" fmla="*/ 296480 w 2163413"/>
                <a:gd name="connsiteY19" fmla="*/ 2908499 h 4715134"/>
                <a:gd name="connsiteX20" fmla="*/ 201750 w 2163413"/>
                <a:gd name="connsiteY20" fmla="*/ 2612605 h 4715134"/>
                <a:gd name="connsiteX21" fmla="*/ 91219 w 2163413"/>
                <a:gd name="connsiteY21" fmla="*/ 2280904 h 4715134"/>
                <a:gd name="connsiteX22" fmla="*/ 0 w 2163413"/>
                <a:gd name="connsiteY22" fmla="*/ 2022820 h 4715134"/>
                <a:gd name="connsiteX23" fmla="*/ 1859628 w 2163413"/>
                <a:gd name="connsiteY23" fmla="*/ 0 h 4715134"/>
                <a:gd name="connsiteX0" fmla="*/ 1859628 w 2170053"/>
                <a:gd name="connsiteY0" fmla="*/ 0 h 4715136"/>
                <a:gd name="connsiteX1" fmla="*/ 1970347 w 2170053"/>
                <a:gd name="connsiteY1" fmla="*/ 303427 h 4715136"/>
                <a:gd name="connsiteX2" fmla="*/ 2038088 w 2170053"/>
                <a:gd name="connsiteY2" fmla="*/ 524500 h 4715136"/>
                <a:gd name="connsiteX3" fmla="*/ 2102556 w 2170053"/>
                <a:gd name="connsiteY3" fmla="*/ 802521 h 4715136"/>
                <a:gd name="connsiteX4" fmla="*/ 2166733 w 2170053"/>
                <a:gd name="connsiteY4" fmla="*/ 1169858 h 4715136"/>
                <a:gd name="connsiteX5" fmla="*/ 2148482 w 2170053"/>
                <a:gd name="connsiteY5" fmla="*/ 1696541 h 4715136"/>
                <a:gd name="connsiteX6" fmla="*/ 2043564 w 2170053"/>
                <a:gd name="connsiteY6" fmla="*/ 2219068 h 4715136"/>
                <a:gd name="connsiteX7" fmla="*/ 1886811 w 2170053"/>
                <a:gd name="connsiteY7" fmla="*/ 2637617 h 4715136"/>
                <a:gd name="connsiteX8" fmla="*/ 1804547 w 2170053"/>
                <a:gd name="connsiteY8" fmla="*/ 3040294 h 4715136"/>
                <a:gd name="connsiteX9" fmla="*/ 1519136 w 2170053"/>
                <a:gd name="connsiteY9" fmla="*/ 3469020 h 4715136"/>
                <a:gd name="connsiteX10" fmla="*/ 1296732 w 2170053"/>
                <a:gd name="connsiteY10" fmla="*/ 3993281 h 4715136"/>
                <a:gd name="connsiteX11" fmla="*/ 1188273 w 2170053"/>
                <a:gd name="connsiteY11" fmla="*/ 4227486 h 4715136"/>
                <a:gd name="connsiteX12" fmla="*/ 1109705 w 2170053"/>
                <a:gd name="connsiteY12" fmla="*/ 4351133 h 4715136"/>
                <a:gd name="connsiteX13" fmla="*/ 973462 w 2170053"/>
                <a:gd name="connsiteY13" fmla="*/ 4555304 h 4715136"/>
                <a:gd name="connsiteX14" fmla="*/ 778884 w 2170053"/>
                <a:gd name="connsiteY14" fmla="*/ 4715135 h 4715136"/>
                <a:gd name="connsiteX15" fmla="*/ 720381 w 2170053"/>
                <a:gd name="connsiteY15" fmla="*/ 4574718 h 4715136"/>
                <a:gd name="connsiteX16" fmla="*/ 648535 w 2170053"/>
                <a:gd name="connsiteY16" fmla="*/ 4312595 h 4715136"/>
                <a:gd name="connsiteX17" fmla="*/ 537075 w 2170053"/>
                <a:gd name="connsiteY17" fmla="*/ 3911459 h 4715136"/>
                <a:gd name="connsiteX18" fmla="*/ 381604 w 2170053"/>
                <a:gd name="connsiteY18" fmla="*/ 3282969 h 4715136"/>
                <a:gd name="connsiteX19" fmla="*/ 296480 w 2170053"/>
                <a:gd name="connsiteY19" fmla="*/ 2908499 h 4715136"/>
                <a:gd name="connsiteX20" fmla="*/ 201750 w 2170053"/>
                <a:gd name="connsiteY20" fmla="*/ 2612605 h 4715136"/>
                <a:gd name="connsiteX21" fmla="*/ 91219 w 2170053"/>
                <a:gd name="connsiteY21" fmla="*/ 2280904 h 4715136"/>
                <a:gd name="connsiteX22" fmla="*/ 0 w 2170053"/>
                <a:gd name="connsiteY22" fmla="*/ 2022820 h 4715136"/>
                <a:gd name="connsiteX23" fmla="*/ 1859628 w 2170053"/>
                <a:gd name="connsiteY23" fmla="*/ 0 h 4715136"/>
                <a:gd name="connsiteX0" fmla="*/ 1859628 w 2169464"/>
                <a:gd name="connsiteY0" fmla="*/ 0 h 4715134"/>
                <a:gd name="connsiteX1" fmla="*/ 1970347 w 2169464"/>
                <a:gd name="connsiteY1" fmla="*/ 303427 h 4715134"/>
                <a:gd name="connsiteX2" fmla="*/ 2038088 w 2169464"/>
                <a:gd name="connsiteY2" fmla="*/ 524500 h 4715134"/>
                <a:gd name="connsiteX3" fmla="*/ 2110634 w 2169464"/>
                <a:gd name="connsiteY3" fmla="*/ 804020 h 4715134"/>
                <a:gd name="connsiteX4" fmla="*/ 2166733 w 2169464"/>
                <a:gd name="connsiteY4" fmla="*/ 1169858 h 4715134"/>
                <a:gd name="connsiteX5" fmla="*/ 2148482 w 2169464"/>
                <a:gd name="connsiteY5" fmla="*/ 1696541 h 4715134"/>
                <a:gd name="connsiteX6" fmla="*/ 2043564 w 2169464"/>
                <a:gd name="connsiteY6" fmla="*/ 2219068 h 4715134"/>
                <a:gd name="connsiteX7" fmla="*/ 1886811 w 2169464"/>
                <a:gd name="connsiteY7" fmla="*/ 2637617 h 4715134"/>
                <a:gd name="connsiteX8" fmla="*/ 1804547 w 2169464"/>
                <a:gd name="connsiteY8" fmla="*/ 3040294 h 4715134"/>
                <a:gd name="connsiteX9" fmla="*/ 1519136 w 2169464"/>
                <a:gd name="connsiteY9" fmla="*/ 3469020 h 4715134"/>
                <a:gd name="connsiteX10" fmla="*/ 1296732 w 2169464"/>
                <a:gd name="connsiteY10" fmla="*/ 3993281 h 4715134"/>
                <a:gd name="connsiteX11" fmla="*/ 1188273 w 2169464"/>
                <a:gd name="connsiteY11" fmla="*/ 4227486 h 4715134"/>
                <a:gd name="connsiteX12" fmla="*/ 1109705 w 2169464"/>
                <a:gd name="connsiteY12" fmla="*/ 4351133 h 4715134"/>
                <a:gd name="connsiteX13" fmla="*/ 973462 w 2169464"/>
                <a:gd name="connsiteY13" fmla="*/ 4555304 h 4715134"/>
                <a:gd name="connsiteX14" fmla="*/ 778884 w 2169464"/>
                <a:gd name="connsiteY14" fmla="*/ 4715135 h 4715134"/>
                <a:gd name="connsiteX15" fmla="*/ 720381 w 2169464"/>
                <a:gd name="connsiteY15" fmla="*/ 4574718 h 4715134"/>
                <a:gd name="connsiteX16" fmla="*/ 648535 w 2169464"/>
                <a:gd name="connsiteY16" fmla="*/ 4312595 h 4715134"/>
                <a:gd name="connsiteX17" fmla="*/ 537075 w 2169464"/>
                <a:gd name="connsiteY17" fmla="*/ 3911459 h 4715134"/>
                <a:gd name="connsiteX18" fmla="*/ 381604 w 2169464"/>
                <a:gd name="connsiteY18" fmla="*/ 3282969 h 4715134"/>
                <a:gd name="connsiteX19" fmla="*/ 296480 w 2169464"/>
                <a:gd name="connsiteY19" fmla="*/ 2908499 h 4715134"/>
                <a:gd name="connsiteX20" fmla="*/ 201750 w 2169464"/>
                <a:gd name="connsiteY20" fmla="*/ 2612605 h 4715134"/>
                <a:gd name="connsiteX21" fmla="*/ 91219 w 2169464"/>
                <a:gd name="connsiteY21" fmla="*/ 2280904 h 4715134"/>
                <a:gd name="connsiteX22" fmla="*/ 0 w 2169464"/>
                <a:gd name="connsiteY22" fmla="*/ 2022820 h 4715134"/>
                <a:gd name="connsiteX23" fmla="*/ 1859628 w 2169464"/>
                <a:gd name="connsiteY23" fmla="*/ 0 h 4715134"/>
                <a:gd name="connsiteX0" fmla="*/ 1859628 w 2183746"/>
                <a:gd name="connsiteY0" fmla="*/ 0 h 4715136"/>
                <a:gd name="connsiteX1" fmla="*/ 1970347 w 2183746"/>
                <a:gd name="connsiteY1" fmla="*/ 303427 h 4715136"/>
                <a:gd name="connsiteX2" fmla="*/ 2038088 w 2183746"/>
                <a:gd name="connsiteY2" fmla="*/ 524500 h 4715136"/>
                <a:gd name="connsiteX3" fmla="*/ 2110634 w 2183746"/>
                <a:gd name="connsiteY3" fmla="*/ 804020 h 4715136"/>
                <a:gd name="connsiteX4" fmla="*/ 2166733 w 2183746"/>
                <a:gd name="connsiteY4" fmla="*/ 1169858 h 4715136"/>
                <a:gd name="connsiteX5" fmla="*/ 2174204 w 2183746"/>
                <a:gd name="connsiteY5" fmla="*/ 1686570 h 4715136"/>
                <a:gd name="connsiteX6" fmla="*/ 2043564 w 2183746"/>
                <a:gd name="connsiteY6" fmla="*/ 2219068 h 4715136"/>
                <a:gd name="connsiteX7" fmla="*/ 1886811 w 2183746"/>
                <a:gd name="connsiteY7" fmla="*/ 2637617 h 4715136"/>
                <a:gd name="connsiteX8" fmla="*/ 1804547 w 2183746"/>
                <a:gd name="connsiteY8" fmla="*/ 3040294 h 4715136"/>
                <a:gd name="connsiteX9" fmla="*/ 1519136 w 2183746"/>
                <a:gd name="connsiteY9" fmla="*/ 3469020 h 4715136"/>
                <a:gd name="connsiteX10" fmla="*/ 1296732 w 2183746"/>
                <a:gd name="connsiteY10" fmla="*/ 3993281 h 4715136"/>
                <a:gd name="connsiteX11" fmla="*/ 1188273 w 2183746"/>
                <a:gd name="connsiteY11" fmla="*/ 4227486 h 4715136"/>
                <a:gd name="connsiteX12" fmla="*/ 1109705 w 2183746"/>
                <a:gd name="connsiteY12" fmla="*/ 4351133 h 4715136"/>
                <a:gd name="connsiteX13" fmla="*/ 973462 w 2183746"/>
                <a:gd name="connsiteY13" fmla="*/ 4555304 h 4715136"/>
                <a:gd name="connsiteX14" fmla="*/ 778884 w 2183746"/>
                <a:gd name="connsiteY14" fmla="*/ 4715135 h 4715136"/>
                <a:gd name="connsiteX15" fmla="*/ 720381 w 2183746"/>
                <a:gd name="connsiteY15" fmla="*/ 4574718 h 4715136"/>
                <a:gd name="connsiteX16" fmla="*/ 648535 w 2183746"/>
                <a:gd name="connsiteY16" fmla="*/ 4312595 h 4715136"/>
                <a:gd name="connsiteX17" fmla="*/ 537075 w 2183746"/>
                <a:gd name="connsiteY17" fmla="*/ 3911459 h 4715136"/>
                <a:gd name="connsiteX18" fmla="*/ 381604 w 2183746"/>
                <a:gd name="connsiteY18" fmla="*/ 3282969 h 4715136"/>
                <a:gd name="connsiteX19" fmla="*/ 296480 w 2183746"/>
                <a:gd name="connsiteY19" fmla="*/ 2908499 h 4715136"/>
                <a:gd name="connsiteX20" fmla="*/ 201750 w 2183746"/>
                <a:gd name="connsiteY20" fmla="*/ 2612605 h 4715136"/>
                <a:gd name="connsiteX21" fmla="*/ 91219 w 2183746"/>
                <a:gd name="connsiteY21" fmla="*/ 2280904 h 4715136"/>
                <a:gd name="connsiteX22" fmla="*/ 0 w 2183746"/>
                <a:gd name="connsiteY22" fmla="*/ 2022820 h 4715136"/>
                <a:gd name="connsiteX23" fmla="*/ 1859628 w 2183746"/>
                <a:gd name="connsiteY23" fmla="*/ 0 h 4715136"/>
                <a:gd name="connsiteX0" fmla="*/ 1859628 w 2179070"/>
                <a:gd name="connsiteY0" fmla="*/ 0 h 4715134"/>
                <a:gd name="connsiteX1" fmla="*/ 1970347 w 2179070"/>
                <a:gd name="connsiteY1" fmla="*/ 303427 h 4715134"/>
                <a:gd name="connsiteX2" fmla="*/ 2038088 w 2179070"/>
                <a:gd name="connsiteY2" fmla="*/ 524500 h 4715134"/>
                <a:gd name="connsiteX3" fmla="*/ 2110634 w 2179070"/>
                <a:gd name="connsiteY3" fmla="*/ 804020 h 4715134"/>
                <a:gd name="connsiteX4" fmla="*/ 2166733 w 2179070"/>
                <a:gd name="connsiteY4" fmla="*/ 1169858 h 4715134"/>
                <a:gd name="connsiteX5" fmla="*/ 2174204 w 2179070"/>
                <a:gd name="connsiteY5" fmla="*/ 1686570 h 4715134"/>
                <a:gd name="connsiteX6" fmla="*/ 2106704 w 2179070"/>
                <a:gd name="connsiteY6" fmla="*/ 2245520 h 4715134"/>
                <a:gd name="connsiteX7" fmla="*/ 1886811 w 2179070"/>
                <a:gd name="connsiteY7" fmla="*/ 2637617 h 4715134"/>
                <a:gd name="connsiteX8" fmla="*/ 1804547 w 2179070"/>
                <a:gd name="connsiteY8" fmla="*/ 3040294 h 4715134"/>
                <a:gd name="connsiteX9" fmla="*/ 1519136 w 2179070"/>
                <a:gd name="connsiteY9" fmla="*/ 3469020 h 4715134"/>
                <a:gd name="connsiteX10" fmla="*/ 1296732 w 2179070"/>
                <a:gd name="connsiteY10" fmla="*/ 3993281 h 4715134"/>
                <a:gd name="connsiteX11" fmla="*/ 1188273 w 2179070"/>
                <a:gd name="connsiteY11" fmla="*/ 4227486 h 4715134"/>
                <a:gd name="connsiteX12" fmla="*/ 1109705 w 2179070"/>
                <a:gd name="connsiteY12" fmla="*/ 4351133 h 4715134"/>
                <a:gd name="connsiteX13" fmla="*/ 973462 w 2179070"/>
                <a:gd name="connsiteY13" fmla="*/ 4555304 h 4715134"/>
                <a:gd name="connsiteX14" fmla="*/ 778884 w 2179070"/>
                <a:gd name="connsiteY14" fmla="*/ 4715135 h 4715134"/>
                <a:gd name="connsiteX15" fmla="*/ 720381 w 2179070"/>
                <a:gd name="connsiteY15" fmla="*/ 4574718 h 4715134"/>
                <a:gd name="connsiteX16" fmla="*/ 648535 w 2179070"/>
                <a:gd name="connsiteY16" fmla="*/ 4312595 h 4715134"/>
                <a:gd name="connsiteX17" fmla="*/ 537075 w 2179070"/>
                <a:gd name="connsiteY17" fmla="*/ 3911459 h 4715134"/>
                <a:gd name="connsiteX18" fmla="*/ 381604 w 2179070"/>
                <a:gd name="connsiteY18" fmla="*/ 3282969 h 4715134"/>
                <a:gd name="connsiteX19" fmla="*/ 296480 w 2179070"/>
                <a:gd name="connsiteY19" fmla="*/ 2908499 h 4715134"/>
                <a:gd name="connsiteX20" fmla="*/ 201750 w 2179070"/>
                <a:gd name="connsiteY20" fmla="*/ 2612605 h 4715134"/>
                <a:gd name="connsiteX21" fmla="*/ 91219 w 2179070"/>
                <a:gd name="connsiteY21" fmla="*/ 2280904 h 4715134"/>
                <a:gd name="connsiteX22" fmla="*/ 0 w 2179070"/>
                <a:gd name="connsiteY22" fmla="*/ 2022820 h 4715134"/>
                <a:gd name="connsiteX23" fmla="*/ 1859628 w 2179070"/>
                <a:gd name="connsiteY23" fmla="*/ 0 h 4715134"/>
                <a:gd name="connsiteX0" fmla="*/ 1859628 w 2179070"/>
                <a:gd name="connsiteY0" fmla="*/ 0 h 4715136"/>
                <a:gd name="connsiteX1" fmla="*/ 1970347 w 2179070"/>
                <a:gd name="connsiteY1" fmla="*/ 303427 h 4715136"/>
                <a:gd name="connsiteX2" fmla="*/ 2038088 w 2179070"/>
                <a:gd name="connsiteY2" fmla="*/ 524500 h 4715136"/>
                <a:gd name="connsiteX3" fmla="*/ 2110634 w 2179070"/>
                <a:gd name="connsiteY3" fmla="*/ 804020 h 4715136"/>
                <a:gd name="connsiteX4" fmla="*/ 2166733 w 2179070"/>
                <a:gd name="connsiteY4" fmla="*/ 1169858 h 4715136"/>
                <a:gd name="connsiteX5" fmla="*/ 2174204 w 2179070"/>
                <a:gd name="connsiteY5" fmla="*/ 1686570 h 4715136"/>
                <a:gd name="connsiteX6" fmla="*/ 2106704 w 2179070"/>
                <a:gd name="connsiteY6" fmla="*/ 2245520 h 4715136"/>
                <a:gd name="connsiteX7" fmla="*/ 2000178 w 2179070"/>
                <a:gd name="connsiteY7" fmla="*/ 2736042 h 4715136"/>
                <a:gd name="connsiteX8" fmla="*/ 1804547 w 2179070"/>
                <a:gd name="connsiteY8" fmla="*/ 3040294 h 4715136"/>
                <a:gd name="connsiteX9" fmla="*/ 1519136 w 2179070"/>
                <a:gd name="connsiteY9" fmla="*/ 3469020 h 4715136"/>
                <a:gd name="connsiteX10" fmla="*/ 1296732 w 2179070"/>
                <a:gd name="connsiteY10" fmla="*/ 3993281 h 4715136"/>
                <a:gd name="connsiteX11" fmla="*/ 1188273 w 2179070"/>
                <a:gd name="connsiteY11" fmla="*/ 4227486 h 4715136"/>
                <a:gd name="connsiteX12" fmla="*/ 1109705 w 2179070"/>
                <a:gd name="connsiteY12" fmla="*/ 4351133 h 4715136"/>
                <a:gd name="connsiteX13" fmla="*/ 973462 w 2179070"/>
                <a:gd name="connsiteY13" fmla="*/ 4555304 h 4715136"/>
                <a:gd name="connsiteX14" fmla="*/ 778884 w 2179070"/>
                <a:gd name="connsiteY14" fmla="*/ 4715135 h 4715136"/>
                <a:gd name="connsiteX15" fmla="*/ 720381 w 2179070"/>
                <a:gd name="connsiteY15" fmla="*/ 4574718 h 4715136"/>
                <a:gd name="connsiteX16" fmla="*/ 648535 w 2179070"/>
                <a:gd name="connsiteY16" fmla="*/ 4312595 h 4715136"/>
                <a:gd name="connsiteX17" fmla="*/ 537075 w 2179070"/>
                <a:gd name="connsiteY17" fmla="*/ 3911459 h 4715136"/>
                <a:gd name="connsiteX18" fmla="*/ 381604 w 2179070"/>
                <a:gd name="connsiteY18" fmla="*/ 3282969 h 4715136"/>
                <a:gd name="connsiteX19" fmla="*/ 296480 w 2179070"/>
                <a:gd name="connsiteY19" fmla="*/ 2908499 h 4715136"/>
                <a:gd name="connsiteX20" fmla="*/ 201750 w 2179070"/>
                <a:gd name="connsiteY20" fmla="*/ 2612605 h 4715136"/>
                <a:gd name="connsiteX21" fmla="*/ 91219 w 2179070"/>
                <a:gd name="connsiteY21" fmla="*/ 2280904 h 4715136"/>
                <a:gd name="connsiteX22" fmla="*/ 0 w 2179070"/>
                <a:gd name="connsiteY22" fmla="*/ 2022820 h 4715136"/>
                <a:gd name="connsiteX23" fmla="*/ 1859628 w 2179070"/>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04547 w 2178301"/>
                <a:gd name="connsiteY8" fmla="*/ 3040294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00178 w 2178301"/>
                <a:gd name="connsiteY7" fmla="*/ 2736042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00178 w 2178301"/>
                <a:gd name="connsiteY7" fmla="*/ 2736042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1883653 w 2178301"/>
                <a:gd name="connsiteY8" fmla="*/ 3124995 h 4715136"/>
                <a:gd name="connsiteX9" fmla="*/ 1519136 w 2178301"/>
                <a:gd name="connsiteY9" fmla="*/ 3469020 h 4715136"/>
                <a:gd name="connsiteX10" fmla="*/ 1296732 w 2178301"/>
                <a:gd name="connsiteY10" fmla="*/ 3993281 h 4715136"/>
                <a:gd name="connsiteX11" fmla="*/ 1188273 w 2178301"/>
                <a:gd name="connsiteY11" fmla="*/ 4227486 h 4715136"/>
                <a:gd name="connsiteX12" fmla="*/ 1109705 w 2178301"/>
                <a:gd name="connsiteY12" fmla="*/ 4351133 h 4715136"/>
                <a:gd name="connsiteX13" fmla="*/ 973462 w 2178301"/>
                <a:gd name="connsiteY13" fmla="*/ 4555304 h 4715136"/>
                <a:gd name="connsiteX14" fmla="*/ 778884 w 2178301"/>
                <a:gd name="connsiteY14" fmla="*/ 4715135 h 4715136"/>
                <a:gd name="connsiteX15" fmla="*/ 720381 w 2178301"/>
                <a:gd name="connsiteY15" fmla="*/ 4574718 h 4715136"/>
                <a:gd name="connsiteX16" fmla="*/ 648535 w 2178301"/>
                <a:gd name="connsiteY16" fmla="*/ 4312595 h 4715136"/>
                <a:gd name="connsiteX17" fmla="*/ 537075 w 2178301"/>
                <a:gd name="connsiteY17" fmla="*/ 3911459 h 4715136"/>
                <a:gd name="connsiteX18" fmla="*/ 381604 w 2178301"/>
                <a:gd name="connsiteY18" fmla="*/ 3282969 h 4715136"/>
                <a:gd name="connsiteX19" fmla="*/ 296480 w 2178301"/>
                <a:gd name="connsiteY19" fmla="*/ 2908499 h 4715136"/>
                <a:gd name="connsiteX20" fmla="*/ 201750 w 2178301"/>
                <a:gd name="connsiteY20" fmla="*/ 2612605 h 4715136"/>
                <a:gd name="connsiteX21" fmla="*/ 91219 w 2178301"/>
                <a:gd name="connsiteY21" fmla="*/ 2280904 h 4715136"/>
                <a:gd name="connsiteX22" fmla="*/ 0 w 2178301"/>
                <a:gd name="connsiteY22" fmla="*/ 2022820 h 4715136"/>
                <a:gd name="connsiteX23" fmla="*/ 1859628 w 2178301"/>
                <a:gd name="connsiteY23"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13271 w 2178301"/>
                <a:gd name="connsiteY7" fmla="*/ 2742155 h 4715134"/>
                <a:gd name="connsiteX8" fmla="*/ 1883653 w 2178301"/>
                <a:gd name="connsiteY8" fmla="*/ 3124995 h 4715134"/>
                <a:gd name="connsiteX9" fmla="*/ 1519136 w 2178301"/>
                <a:gd name="connsiteY9" fmla="*/ 3469020 h 4715134"/>
                <a:gd name="connsiteX10" fmla="*/ 1296732 w 2178301"/>
                <a:gd name="connsiteY10" fmla="*/ 3993281 h 4715134"/>
                <a:gd name="connsiteX11" fmla="*/ 1188273 w 2178301"/>
                <a:gd name="connsiteY11" fmla="*/ 4227486 h 4715134"/>
                <a:gd name="connsiteX12" fmla="*/ 1109705 w 2178301"/>
                <a:gd name="connsiteY12" fmla="*/ 4351133 h 4715134"/>
                <a:gd name="connsiteX13" fmla="*/ 973462 w 2178301"/>
                <a:gd name="connsiteY13" fmla="*/ 4555304 h 4715134"/>
                <a:gd name="connsiteX14" fmla="*/ 778884 w 2178301"/>
                <a:gd name="connsiteY14" fmla="*/ 4715135 h 4715134"/>
                <a:gd name="connsiteX15" fmla="*/ 720381 w 2178301"/>
                <a:gd name="connsiteY15" fmla="*/ 4574718 h 4715134"/>
                <a:gd name="connsiteX16" fmla="*/ 648535 w 2178301"/>
                <a:gd name="connsiteY16" fmla="*/ 4312595 h 4715134"/>
                <a:gd name="connsiteX17" fmla="*/ 537075 w 2178301"/>
                <a:gd name="connsiteY17" fmla="*/ 3911459 h 4715134"/>
                <a:gd name="connsiteX18" fmla="*/ 381604 w 2178301"/>
                <a:gd name="connsiteY18" fmla="*/ 3282969 h 4715134"/>
                <a:gd name="connsiteX19" fmla="*/ 296480 w 2178301"/>
                <a:gd name="connsiteY19" fmla="*/ 2908499 h 4715134"/>
                <a:gd name="connsiteX20" fmla="*/ 201750 w 2178301"/>
                <a:gd name="connsiteY20" fmla="*/ 2612605 h 4715134"/>
                <a:gd name="connsiteX21" fmla="*/ 91219 w 2178301"/>
                <a:gd name="connsiteY21" fmla="*/ 2280904 h 4715134"/>
                <a:gd name="connsiteX22" fmla="*/ 0 w 2178301"/>
                <a:gd name="connsiteY22" fmla="*/ 2022820 h 4715134"/>
                <a:gd name="connsiteX23" fmla="*/ 1859628 w 2178301"/>
                <a:gd name="connsiteY23" fmla="*/ 0 h 4715134"/>
                <a:gd name="connsiteX0" fmla="*/ 1859628 w 2178301"/>
                <a:gd name="connsiteY0" fmla="*/ 0 h 4715136"/>
                <a:gd name="connsiteX1" fmla="*/ 1970347 w 2178301"/>
                <a:gd name="connsiteY1" fmla="*/ 303427 h 4715136"/>
                <a:gd name="connsiteX2" fmla="*/ 2038088 w 2178301"/>
                <a:gd name="connsiteY2" fmla="*/ 524500 h 4715136"/>
                <a:gd name="connsiteX3" fmla="*/ 2110634 w 2178301"/>
                <a:gd name="connsiteY3" fmla="*/ 804020 h 4715136"/>
                <a:gd name="connsiteX4" fmla="*/ 2166733 w 2178301"/>
                <a:gd name="connsiteY4" fmla="*/ 1169858 h 4715136"/>
                <a:gd name="connsiteX5" fmla="*/ 2174204 w 2178301"/>
                <a:gd name="connsiteY5" fmla="*/ 1686570 h 4715136"/>
                <a:gd name="connsiteX6" fmla="*/ 2117101 w 2178301"/>
                <a:gd name="connsiteY6" fmla="*/ 2251137 h 4715136"/>
                <a:gd name="connsiteX7" fmla="*/ 2013271 w 2178301"/>
                <a:gd name="connsiteY7" fmla="*/ 2742155 h 4715136"/>
                <a:gd name="connsiteX8" fmla="*/ 2027012 w 2178301"/>
                <a:gd name="connsiteY8" fmla="*/ 2768663 h 4715136"/>
                <a:gd name="connsiteX9" fmla="*/ 1883653 w 2178301"/>
                <a:gd name="connsiteY9" fmla="*/ 3124995 h 4715136"/>
                <a:gd name="connsiteX10" fmla="*/ 1519136 w 2178301"/>
                <a:gd name="connsiteY10" fmla="*/ 3469020 h 4715136"/>
                <a:gd name="connsiteX11" fmla="*/ 1296732 w 2178301"/>
                <a:gd name="connsiteY11" fmla="*/ 3993281 h 4715136"/>
                <a:gd name="connsiteX12" fmla="*/ 1188273 w 2178301"/>
                <a:gd name="connsiteY12" fmla="*/ 4227486 h 4715136"/>
                <a:gd name="connsiteX13" fmla="*/ 1109705 w 2178301"/>
                <a:gd name="connsiteY13" fmla="*/ 4351133 h 4715136"/>
                <a:gd name="connsiteX14" fmla="*/ 973462 w 2178301"/>
                <a:gd name="connsiteY14" fmla="*/ 4555304 h 4715136"/>
                <a:gd name="connsiteX15" fmla="*/ 778884 w 2178301"/>
                <a:gd name="connsiteY15" fmla="*/ 4715135 h 4715136"/>
                <a:gd name="connsiteX16" fmla="*/ 720381 w 2178301"/>
                <a:gd name="connsiteY16" fmla="*/ 4574718 h 4715136"/>
                <a:gd name="connsiteX17" fmla="*/ 648535 w 2178301"/>
                <a:gd name="connsiteY17" fmla="*/ 4312595 h 4715136"/>
                <a:gd name="connsiteX18" fmla="*/ 537075 w 2178301"/>
                <a:gd name="connsiteY18" fmla="*/ 3911459 h 4715136"/>
                <a:gd name="connsiteX19" fmla="*/ 381604 w 2178301"/>
                <a:gd name="connsiteY19" fmla="*/ 3282969 h 4715136"/>
                <a:gd name="connsiteX20" fmla="*/ 296480 w 2178301"/>
                <a:gd name="connsiteY20" fmla="*/ 2908499 h 4715136"/>
                <a:gd name="connsiteX21" fmla="*/ 201750 w 2178301"/>
                <a:gd name="connsiteY21" fmla="*/ 2612605 h 4715136"/>
                <a:gd name="connsiteX22" fmla="*/ 91219 w 2178301"/>
                <a:gd name="connsiteY22" fmla="*/ 2280904 h 4715136"/>
                <a:gd name="connsiteX23" fmla="*/ 0 w 2178301"/>
                <a:gd name="connsiteY23" fmla="*/ 2022820 h 4715136"/>
                <a:gd name="connsiteX24" fmla="*/ 1859628 w 2178301"/>
                <a:gd name="connsiteY24" fmla="*/ 0 h 4715136"/>
                <a:gd name="connsiteX0" fmla="*/ 1859628 w 2178301"/>
                <a:gd name="connsiteY0" fmla="*/ 0 h 4715134"/>
                <a:gd name="connsiteX1" fmla="*/ 1970347 w 2178301"/>
                <a:gd name="connsiteY1" fmla="*/ 303427 h 4715134"/>
                <a:gd name="connsiteX2" fmla="*/ 2038088 w 2178301"/>
                <a:gd name="connsiteY2" fmla="*/ 524500 h 4715134"/>
                <a:gd name="connsiteX3" fmla="*/ 2110634 w 2178301"/>
                <a:gd name="connsiteY3" fmla="*/ 804020 h 4715134"/>
                <a:gd name="connsiteX4" fmla="*/ 2166733 w 2178301"/>
                <a:gd name="connsiteY4" fmla="*/ 1169858 h 4715134"/>
                <a:gd name="connsiteX5" fmla="*/ 2174204 w 2178301"/>
                <a:gd name="connsiteY5" fmla="*/ 1686570 h 4715134"/>
                <a:gd name="connsiteX6" fmla="*/ 2117101 w 2178301"/>
                <a:gd name="connsiteY6" fmla="*/ 2251137 h 4715134"/>
                <a:gd name="connsiteX7" fmla="*/ 2069459 w 2178301"/>
                <a:gd name="connsiteY7" fmla="*/ 2649373 h 4715134"/>
                <a:gd name="connsiteX8" fmla="*/ 2027012 w 2178301"/>
                <a:gd name="connsiteY8" fmla="*/ 2768663 h 4715134"/>
                <a:gd name="connsiteX9" fmla="*/ 1883653 w 2178301"/>
                <a:gd name="connsiteY9" fmla="*/ 3124995 h 4715134"/>
                <a:gd name="connsiteX10" fmla="*/ 1519136 w 2178301"/>
                <a:gd name="connsiteY10" fmla="*/ 3469020 h 4715134"/>
                <a:gd name="connsiteX11" fmla="*/ 1296732 w 2178301"/>
                <a:gd name="connsiteY11" fmla="*/ 3993281 h 4715134"/>
                <a:gd name="connsiteX12" fmla="*/ 1188273 w 2178301"/>
                <a:gd name="connsiteY12" fmla="*/ 4227486 h 4715134"/>
                <a:gd name="connsiteX13" fmla="*/ 1109705 w 2178301"/>
                <a:gd name="connsiteY13" fmla="*/ 4351133 h 4715134"/>
                <a:gd name="connsiteX14" fmla="*/ 973462 w 2178301"/>
                <a:gd name="connsiteY14" fmla="*/ 4555304 h 4715134"/>
                <a:gd name="connsiteX15" fmla="*/ 778884 w 2178301"/>
                <a:gd name="connsiteY15" fmla="*/ 4715135 h 4715134"/>
                <a:gd name="connsiteX16" fmla="*/ 720381 w 2178301"/>
                <a:gd name="connsiteY16" fmla="*/ 4574718 h 4715134"/>
                <a:gd name="connsiteX17" fmla="*/ 648535 w 2178301"/>
                <a:gd name="connsiteY17" fmla="*/ 4312595 h 4715134"/>
                <a:gd name="connsiteX18" fmla="*/ 537075 w 2178301"/>
                <a:gd name="connsiteY18" fmla="*/ 3911459 h 4715134"/>
                <a:gd name="connsiteX19" fmla="*/ 381604 w 2178301"/>
                <a:gd name="connsiteY19" fmla="*/ 3282969 h 4715134"/>
                <a:gd name="connsiteX20" fmla="*/ 296480 w 2178301"/>
                <a:gd name="connsiteY20" fmla="*/ 2908499 h 4715134"/>
                <a:gd name="connsiteX21" fmla="*/ 201750 w 2178301"/>
                <a:gd name="connsiteY21" fmla="*/ 2612605 h 4715134"/>
                <a:gd name="connsiteX22" fmla="*/ 91219 w 2178301"/>
                <a:gd name="connsiteY22" fmla="*/ 2280904 h 4715134"/>
                <a:gd name="connsiteX23" fmla="*/ 0 w 2178301"/>
                <a:gd name="connsiteY23" fmla="*/ 2022820 h 4715134"/>
                <a:gd name="connsiteX24" fmla="*/ 1859628 w 217830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117101 w 2177281"/>
                <a:gd name="connsiteY7" fmla="*/ 2251137 h 4715136"/>
                <a:gd name="connsiteX8" fmla="*/ 2069459 w 2177281"/>
                <a:gd name="connsiteY8" fmla="*/ 2649373 h 4715136"/>
                <a:gd name="connsiteX9" fmla="*/ 2027012 w 2177281"/>
                <a:gd name="connsiteY9" fmla="*/ 2768663 h 4715136"/>
                <a:gd name="connsiteX10" fmla="*/ 1883653 w 2177281"/>
                <a:gd name="connsiteY10" fmla="*/ 3124995 h 4715136"/>
                <a:gd name="connsiteX11" fmla="*/ 1519136 w 2177281"/>
                <a:gd name="connsiteY11" fmla="*/ 3469020 h 4715136"/>
                <a:gd name="connsiteX12" fmla="*/ 1296732 w 2177281"/>
                <a:gd name="connsiteY12" fmla="*/ 3993281 h 4715136"/>
                <a:gd name="connsiteX13" fmla="*/ 1188273 w 2177281"/>
                <a:gd name="connsiteY13" fmla="*/ 4227486 h 4715136"/>
                <a:gd name="connsiteX14" fmla="*/ 1109705 w 2177281"/>
                <a:gd name="connsiteY14" fmla="*/ 4351133 h 4715136"/>
                <a:gd name="connsiteX15" fmla="*/ 973462 w 2177281"/>
                <a:gd name="connsiteY15" fmla="*/ 4555304 h 4715136"/>
                <a:gd name="connsiteX16" fmla="*/ 778884 w 2177281"/>
                <a:gd name="connsiteY16" fmla="*/ 4715135 h 4715136"/>
                <a:gd name="connsiteX17" fmla="*/ 720381 w 2177281"/>
                <a:gd name="connsiteY17" fmla="*/ 4574718 h 4715136"/>
                <a:gd name="connsiteX18" fmla="*/ 648535 w 2177281"/>
                <a:gd name="connsiteY18" fmla="*/ 4312595 h 4715136"/>
                <a:gd name="connsiteX19" fmla="*/ 537075 w 2177281"/>
                <a:gd name="connsiteY19" fmla="*/ 3911459 h 4715136"/>
                <a:gd name="connsiteX20" fmla="*/ 381604 w 2177281"/>
                <a:gd name="connsiteY20" fmla="*/ 3282969 h 4715136"/>
                <a:gd name="connsiteX21" fmla="*/ 296480 w 2177281"/>
                <a:gd name="connsiteY21" fmla="*/ 2908499 h 4715136"/>
                <a:gd name="connsiteX22" fmla="*/ 201750 w 2177281"/>
                <a:gd name="connsiteY22" fmla="*/ 2612605 h 4715136"/>
                <a:gd name="connsiteX23" fmla="*/ 91219 w 2177281"/>
                <a:gd name="connsiteY23" fmla="*/ 2280904 h 4715136"/>
                <a:gd name="connsiteX24" fmla="*/ 0 w 2177281"/>
                <a:gd name="connsiteY24" fmla="*/ 2022820 h 4715136"/>
                <a:gd name="connsiteX25" fmla="*/ 1859628 w 2177281"/>
                <a:gd name="connsiteY25"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69459 w 2177281"/>
                <a:gd name="connsiteY7" fmla="*/ 2649373 h 4715134"/>
                <a:gd name="connsiteX8" fmla="*/ 2027012 w 2177281"/>
                <a:gd name="connsiteY8" fmla="*/ 2768663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69459 w 2177281"/>
                <a:gd name="connsiteY7" fmla="*/ 2649373 h 4715136"/>
                <a:gd name="connsiteX8" fmla="*/ 2035642 w 2177281"/>
                <a:gd name="connsiteY8" fmla="*/ 2818178 h 4715136"/>
                <a:gd name="connsiteX9" fmla="*/ 1883653 w 2177281"/>
                <a:gd name="connsiteY9" fmla="*/ 3124995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83653 w 2177281"/>
                <a:gd name="connsiteY9" fmla="*/ 3124995 h 4715134"/>
                <a:gd name="connsiteX10" fmla="*/ 1519136 w 2177281"/>
                <a:gd name="connsiteY10" fmla="*/ 346902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890988 w 2177281"/>
                <a:gd name="connsiteY9" fmla="*/ 3133727 h 4715136"/>
                <a:gd name="connsiteX10" fmla="*/ 1519136 w 2177281"/>
                <a:gd name="connsiteY10" fmla="*/ 346902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7281"/>
                <a:gd name="connsiteY0" fmla="*/ 0 h 4715134"/>
                <a:gd name="connsiteX1" fmla="*/ 1970347 w 2177281"/>
                <a:gd name="connsiteY1" fmla="*/ 303427 h 4715134"/>
                <a:gd name="connsiteX2" fmla="*/ 2038088 w 2177281"/>
                <a:gd name="connsiteY2" fmla="*/ 524500 h 4715134"/>
                <a:gd name="connsiteX3" fmla="*/ 2110634 w 2177281"/>
                <a:gd name="connsiteY3" fmla="*/ 804020 h 4715134"/>
                <a:gd name="connsiteX4" fmla="*/ 2166733 w 2177281"/>
                <a:gd name="connsiteY4" fmla="*/ 1169858 h 4715134"/>
                <a:gd name="connsiteX5" fmla="*/ 2174204 w 2177281"/>
                <a:gd name="connsiteY5" fmla="*/ 1686570 h 4715134"/>
                <a:gd name="connsiteX6" fmla="*/ 2130881 w 2177281"/>
                <a:gd name="connsiteY6" fmla="*/ 2238746 h 4715134"/>
                <a:gd name="connsiteX7" fmla="*/ 2080231 w 2177281"/>
                <a:gd name="connsiteY7" fmla="*/ 2651371 h 4715134"/>
                <a:gd name="connsiteX8" fmla="*/ 2035642 w 2177281"/>
                <a:gd name="connsiteY8" fmla="*/ 2818178 h 4715134"/>
                <a:gd name="connsiteX9" fmla="*/ 1890988 w 2177281"/>
                <a:gd name="connsiteY9" fmla="*/ 3133727 h 4715134"/>
                <a:gd name="connsiteX10" fmla="*/ 1650982 w 2177281"/>
                <a:gd name="connsiteY10" fmla="*/ 3574560 h 4715134"/>
                <a:gd name="connsiteX11" fmla="*/ 1296732 w 2177281"/>
                <a:gd name="connsiteY11" fmla="*/ 3993281 h 4715134"/>
                <a:gd name="connsiteX12" fmla="*/ 1188273 w 2177281"/>
                <a:gd name="connsiteY12" fmla="*/ 4227486 h 4715134"/>
                <a:gd name="connsiteX13" fmla="*/ 1109705 w 2177281"/>
                <a:gd name="connsiteY13" fmla="*/ 4351133 h 4715134"/>
                <a:gd name="connsiteX14" fmla="*/ 973462 w 2177281"/>
                <a:gd name="connsiteY14" fmla="*/ 4555304 h 4715134"/>
                <a:gd name="connsiteX15" fmla="*/ 778884 w 2177281"/>
                <a:gd name="connsiteY15" fmla="*/ 4715135 h 4715134"/>
                <a:gd name="connsiteX16" fmla="*/ 720381 w 2177281"/>
                <a:gd name="connsiteY16" fmla="*/ 4574718 h 4715134"/>
                <a:gd name="connsiteX17" fmla="*/ 648535 w 2177281"/>
                <a:gd name="connsiteY17" fmla="*/ 4312595 h 4715134"/>
                <a:gd name="connsiteX18" fmla="*/ 537075 w 2177281"/>
                <a:gd name="connsiteY18" fmla="*/ 3911459 h 4715134"/>
                <a:gd name="connsiteX19" fmla="*/ 381604 w 2177281"/>
                <a:gd name="connsiteY19" fmla="*/ 3282969 h 4715134"/>
                <a:gd name="connsiteX20" fmla="*/ 296480 w 2177281"/>
                <a:gd name="connsiteY20" fmla="*/ 2908499 h 4715134"/>
                <a:gd name="connsiteX21" fmla="*/ 201750 w 2177281"/>
                <a:gd name="connsiteY21" fmla="*/ 2612605 h 4715134"/>
                <a:gd name="connsiteX22" fmla="*/ 91219 w 2177281"/>
                <a:gd name="connsiteY22" fmla="*/ 2280904 h 4715134"/>
                <a:gd name="connsiteX23" fmla="*/ 0 w 2177281"/>
                <a:gd name="connsiteY23" fmla="*/ 2022820 h 4715134"/>
                <a:gd name="connsiteX24" fmla="*/ 1859628 w 2177281"/>
                <a:gd name="connsiteY24" fmla="*/ 0 h 4715134"/>
                <a:gd name="connsiteX0" fmla="*/ 1859628 w 2177281"/>
                <a:gd name="connsiteY0" fmla="*/ 0 h 4715136"/>
                <a:gd name="connsiteX1" fmla="*/ 1970347 w 2177281"/>
                <a:gd name="connsiteY1" fmla="*/ 303427 h 4715136"/>
                <a:gd name="connsiteX2" fmla="*/ 2038088 w 2177281"/>
                <a:gd name="connsiteY2" fmla="*/ 524500 h 4715136"/>
                <a:gd name="connsiteX3" fmla="*/ 2110634 w 2177281"/>
                <a:gd name="connsiteY3" fmla="*/ 804020 h 4715136"/>
                <a:gd name="connsiteX4" fmla="*/ 2166733 w 2177281"/>
                <a:gd name="connsiteY4" fmla="*/ 1169858 h 4715136"/>
                <a:gd name="connsiteX5" fmla="*/ 2174204 w 2177281"/>
                <a:gd name="connsiteY5" fmla="*/ 1686570 h 4715136"/>
                <a:gd name="connsiteX6" fmla="*/ 2130881 w 2177281"/>
                <a:gd name="connsiteY6" fmla="*/ 2238746 h 4715136"/>
                <a:gd name="connsiteX7" fmla="*/ 2080231 w 2177281"/>
                <a:gd name="connsiteY7" fmla="*/ 2651371 h 4715136"/>
                <a:gd name="connsiteX8" fmla="*/ 2035642 w 2177281"/>
                <a:gd name="connsiteY8" fmla="*/ 2818178 h 4715136"/>
                <a:gd name="connsiteX9" fmla="*/ 1908439 w 2177281"/>
                <a:gd name="connsiteY9" fmla="*/ 3177508 h 4715136"/>
                <a:gd name="connsiteX10" fmla="*/ 1650982 w 2177281"/>
                <a:gd name="connsiteY10" fmla="*/ 3574560 h 4715136"/>
                <a:gd name="connsiteX11" fmla="*/ 1296732 w 2177281"/>
                <a:gd name="connsiteY11" fmla="*/ 3993281 h 4715136"/>
                <a:gd name="connsiteX12" fmla="*/ 1188273 w 2177281"/>
                <a:gd name="connsiteY12" fmla="*/ 4227486 h 4715136"/>
                <a:gd name="connsiteX13" fmla="*/ 1109705 w 2177281"/>
                <a:gd name="connsiteY13" fmla="*/ 4351133 h 4715136"/>
                <a:gd name="connsiteX14" fmla="*/ 973462 w 2177281"/>
                <a:gd name="connsiteY14" fmla="*/ 4555304 h 4715136"/>
                <a:gd name="connsiteX15" fmla="*/ 778884 w 2177281"/>
                <a:gd name="connsiteY15" fmla="*/ 4715135 h 4715136"/>
                <a:gd name="connsiteX16" fmla="*/ 720381 w 2177281"/>
                <a:gd name="connsiteY16" fmla="*/ 4574718 h 4715136"/>
                <a:gd name="connsiteX17" fmla="*/ 648535 w 2177281"/>
                <a:gd name="connsiteY17" fmla="*/ 4312595 h 4715136"/>
                <a:gd name="connsiteX18" fmla="*/ 537075 w 2177281"/>
                <a:gd name="connsiteY18" fmla="*/ 3911459 h 4715136"/>
                <a:gd name="connsiteX19" fmla="*/ 381604 w 2177281"/>
                <a:gd name="connsiteY19" fmla="*/ 3282969 h 4715136"/>
                <a:gd name="connsiteX20" fmla="*/ 296480 w 2177281"/>
                <a:gd name="connsiteY20" fmla="*/ 2908499 h 4715136"/>
                <a:gd name="connsiteX21" fmla="*/ 201750 w 2177281"/>
                <a:gd name="connsiteY21" fmla="*/ 2612605 h 4715136"/>
                <a:gd name="connsiteX22" fmla="*/ 91219 w 2177281"/>
                <a:gd name="connsiteY22" fmla="*/ 2280904 h 4715136"/>
                <a:gd name="connsiteX23" fmla="*/ 0 w 2177281"/>
                <a:gd name="connsiteY23" fmla="*/ 2022820 h 4715136"/>
                <a:gd name="connsiteX24" fmla="*/ 1859628 w 2177281"/>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5642 w 2176656"/>
                <a:gd name="connsiteY8" fmla="*/ 2818178 h 4715134"/>
                <a:gd name="connsiteX9" fmla="*/ 1908439 w 2176656"/>
                <a:gd name="connsiteY9" fmla="*/ 3177508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5642 w 2176656"/>
                <a:gd name="connsiteY8" fmla="*/ 2818178 h 4715136"/>
                <a:gd name="connsiteX9" fmla="*/ 1920788 w 2176656"/>
                <a:gd name="connsiteY9" fmla="*/ 3190856 h 4715136"/>
                <a:gd name="connsiteX10" fmla="*/ 1650982 w 2176656"/>
                <a:gd name="connsiteY10" fmla="*/ 357456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50982 w 2176656"/>
                <a:gd name="connsiteY10" fmla="*/ 3574560 h 4715134"/>
                <a:gd name="connsiteX11" fmla="*/ 1296732 w 2176656"/>
                <a:gd name="connsiteY11" fmla="*/ 3993281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296732 w 2176656"/>
                <a:gd name="connsiteY11" fmla="*/ 3993281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188273 w 2176656"/>
                <a:gd name="connsiteY12" fmla="*/ 4227486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188273 w 2176656"/>
                <a:gd name="connsiteY12" fmla="*/ 4227486 h 4715136"/>
                <a:gd name="connsiteX13" fmla="*/ 1109705 w 2176656"/>
                <a:gd name="connsiteY13" fmla="*/ 4351133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14549 w 2176656"/>
                <a:gd name="connsiteY12" fmla="*/ 4265530 h 4715134"/>
                <a:gd name="connsiteX13" fmla="*/ 1109705 w 2176656"/>
                <a:gd name="connsiteY13" fmla="*/ 4351133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14549 w 2176656"/>
                <a:gd name="connsiteY12" fmla="*/ 4265530 h 4715136"/>
                <a:gd name="connsiteX13" fmla="*/ 1113692 w 2176656"/>
                <a:gd name="connsiteY13" fmla="*/ 4392417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13692 w 2176656"/>
                <a:gd name="connsiteY13" fmla="*/ 4392417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1113692 w 2176656"/>
                <a:gd name="connsiteY14" fmla="*/ 4392417 h 4715134"/>
                <a:gd name="connsiteX15" fmla="*/ 973462 w 2176656"/>
                <a:gd name="connsiteY15" fmla="*/ 4555304 h 4715134"/>
                <a:gd name="connsiteX16" fmla="*/ 778884 w 2176656"/>
                <a:gd name="connsiteY16" fmla="*/ 4715135 h 4715134"/>
                <a:gd name="connsiteX17" fmla="*/ 720381 w 2176656"/>
                <a:gd name="connsiteY17" fmla="*/ 4574718 h 4715134"/>
                <a:gd name="connsiteX18" fmla="*/ 648535 w 2176656"/>
                <a:gd name="connsiteY18" fmla="*/ 4312595 h 4715134"/>
                <a:gd name="connsiteX19" fmla="*/ 537075 w 2176656"/>
                <a:gd name="connsiteY19" fmla="*/ 3911459 h 4715134"/>
                <a:gd name="connsiteX20" fmla="*/ 381604 w 2176656"/>
                <a:gd name="connsiteY20" fmla="*/ 3282969 h 4715134"/>
                <a:gd name="connsiteX21" fmla="*/ 296480 w 2176656"/>
                <a:gd name="connsiteY21" fmla="*/ 2908499 h 4715134"/>
                <a:gd name="connsiteX22" fmla="*/ 201750 w 2176656"/>
                <a:gd name="connsiteY22" fmla="*/ 2612605 h 4715134"/>
                <a:gd name="connsiteX23" fmla="*/ 91219 w 2176656"/>
                <a:gd name="connsiteY23" fmla="*/ 2280904 h 4715134"/>
                <a:gd name="connsiteX24" fmla="*/ 0 w 2176656"/>
                <a:gd name="connsiteY24" fmla="*/ 2022820 h 4715134"/>
                <a:gd name="connsiteX25" fmla="*/ 1859628 w 2176656"/>
                <a:gd name="connsiteY25"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1113692 w 2176656"/>
                <a:gd name="connsiteY14" fmla="*/ 4392417 h 4715136"/>
                <a:gd name="connsiteX15" fmla="*/ 973462 w 2176656"/>
                <a:gd name="connsiteY15" fmla="*/ 4555304 h 4715136"/>
                <a:gd name="connsiteX16" fmla="*/ 778884 w 2176656"/>
                <a:gd name="connsiteY16" fmla="*/ 4715135 h 4715136"/>
                <a:gd name="connsiteX17" fmla="*/ 720381 w 2176656"/>
                <a:gd name="connsiteY17" fmla="*/ 4574718 h 4715136"/>
                <a:gd name="connsiteX18" fmla="*/ 648535 w 2176656"/>
                <a:gd name="connsiteY18" fmla="*/ 4312595 h 4715136"/>
                <a:gd name="connsiteX19" fmla="*/ 537075 w 2176656"/>
                <a:gd name="connsiteY19" fmla="*/ 3911459 h 4715136"/>
                <a:gd name="connsiteX20" fmla="*/ 381604 w 2176656"/>
                <a:gd name="connsiteY20" fmla="*/ 3282969 h 4715136"/>
                <a:gd name="connsiteX21" fmla="*/ 296480 w 2176656"/>
                <a:gd name="connsiteY21" fmla="*/ 2908499 h 4715136"/>
                <a:gd name="connsiteX22" fmla="*/ 201750 w 2176656"/>
                <a:gd name="connsiteY22" fmla="*/ 2612605 h 4715136"/>
                <a:gd name="connsiteX23" fmla="*/ 91219 w 2176656"/>
                <a:gd name="connsiteY23" fmla="*/ 2280904 h 4715136"/>
                <a:gd name="connsiteX24" fmla="*/ 0 w 2176656"/>
                <a:gd name="connsiteY24" fmla="*/ 2022820 h 4715136"/>
                <a:gd name="connsiteX25" fmla="*/ 1859628 w 2176656"/>
                <a:gd name="connsiteY25" fmla="*/ 0 h 4715136"/>
                <a:gd name="connsiteX0" fmla="*/ 1859628 w 2176656"/>
                <a:gd name="connsiteY0" fmla="*/ 0 h 4715134"/>
                <a:gd name="connsiteX1" fmla="*/ 1970347 w 2176656"/>
                <a:gd name="connsiteY1" fmla="*/ 303427 h 4715134"/>
                <a:gd name="connsiteX2" fmla="*/ 2038088 w 2176656"/>
                <a:gd name="connsiteY2" fmla="*/ 524500 h 4715134"/>
                <a:gd name="connsiteX3" fmla="*/ 2110634 w 2176656"/>
                <a:gd name="connsiteY3" fmla="*/ 804020 h 4715134"/>
                <a:gd name="connsiteX4" fmla="*/ 2166733 w 2176656"/>
                <a:gd name="connsiteY4" fmla="*/ 1169858 h 4715134"/>
                <a:gd name="connsiteX5" fmla="*/ 2174204 w 2176656"/>
                <a:gd name="connsiteY5" fmla="*/ 1686570 h 4715134"/>
                <a:gd name="connsiteX6" fmla="*/ 2139332 w 2176656"/>
                <a:gd name="connsiteY6" fmla="*/ 2236630 h 4715134"/>
                <a:gd name="connsiteX7" fmla="*/ 2080231 w 2176656"/>
                <a:gd name="connsiteY7" fmla="*/ 2651371 h 4715134"/>
                <a:gd name="connsiteX8" fmla="*/ 2039541 w 2176656"/>
                <a:gd name="connsiteY8" fmla="*/ 2833646 h 4715134"/>
                <a:gd name="connsiteX9" fmla="*/ 1920788 w 2176656"/>
                <a:gd name="connsiteY9" fmla="*/ 3190856 h 4715134"/>
                <a:gd name="connsiteX10" fmla="*/ 1673167 w 2176656"/>
                <a:gd name="connsiteY10" fmla="*/ 3652390 h 4715134"/>
                <a:gd name="connsiteX11" fmla="*/ 1423014 w 2176656"/>
                <a:gd name="connsiteY11" fmla="*/ 4046188 h 4715134"/>
                <a:gd name="connsiteX12" fmla="*/ 1225783 w 2176656"/>
                <a:gd name="connsiteY12" fmla="*/ 4289728 h 4715134"/>
                <a:gd name="connsiteX13" fmla="*/ 1125853 w 2176656"/>
                <a:gd name="connsiteY13" fmla="*/ 4407570 h 4715134"/>
                <a:gd name="connsiteX14" fmla="*/ 973462 w 2176656"/>
                <a:gd name="connsiteY14" fmla="*/ 4555304 h 4715134"/>
                <a:gd name="connsiteX15" fmla="*/ 778884 w 2176656"/>
                <a:gd name="connsiteY15" fmla="*/ 4715135 h 4715134"/>
                <a:gd name="connsiteX16" fmla="*/ 720381 w 2176656"/>
                <a:gd name="connsiteY16" fmla="*/ 4574718 h 4715134"/>
                <a:gd name="connsiteX17" fmla="*/ 648535 w 2176656"/>
                <a:gd name="connsiteY17" fmla="*/ 4312595 h 4715134"/>
                <a:gd name="connsiteX18" fmla="*/ 537075 w 2176656"/>
                <a:gd name="connsiteY18" fmla="*/ 3911459 h 4715134"/>
                <a:gd name="connsiteX19" fmla="*/ 381604 w 2176656"/>
                <a:gd name="connsiteY19" fmla="*/ 3282969 h 4715134"/>
                <a:gd name="connsiteX20" fmla="*/ 296480 w 2176656"/>
                <a:gd name="connsiteY20" fmla="*/ 2908499 h 4715134"/>
                <a:gd name="connsiteX21" fmla="*/ 201750 w 2176656"/>
                <a:gd name="connsiteY21" fmla="*/ 2612605 h 4715134"/>
                <a:gd name="connsiteX22" fmla="*/ 91219 w 2176656"/>
                <a:gd name="connsiteY22" fmla="*/ 2280904 h 4715134"/>
                <a:gd name="connsiteX23" fmla="*/ 0 w 2176656"/>
                <a:gd name="connsiteY23" fmla="*/ 2022820 h 4715134"/>
                <a:gd name="connsiteX24" fmla="*/ 1859628 w 2176656"/>
                <a:gd name="connsiteY24" fmla="*/ 0 h 4715134"/>
                <a:gd name="connsiteX0" fmla="*/ 1859628 w 2176656"/>
                <a:gd name="connsiteY0" fmla="*/ 0 h 4715136"/>
                <a:gd name="connsiteX1" fmla="*/ 1970347 w 2176656"/>
                <a:gd name="connsiteY1" fmla="*/ 303427 h 4715136"/>
                <a:gd name="connsiteX2" fmla="*/ 2038088 w 2176656"/>
                <a:gd name="connsiteY2" fmla="*/ 524500 h 4715136"/>
                <a:gd name="connsiteX3" fmla="*/ 2110634 w 2176656"/>
                <a:gd name="connsiteY3" fmla="*/ 804020 h 4715136"/>
                <a:gd name="connsiteX4" fmla="*/ 2166733 w 2176656"/>
                <a:gd name="connsiteY4" fmla="*/ 1169858 h 4715136"/>
                <a:gd name="connsiteX5" fmla="*/ 2174204 w 2176656"/>
                <a:gd name="connsiteY5" fmla="*/ 1686570 h 4715136"/>
                <a:gd name="connsiteX6" fmla="*/ 2139332 w 2176656"/>
                <a:gd name="connsiteY6" fmla="*/ 2236630 h 4715136"/>
                <a:gd name="connsiteX7" fmla="*/ 2080231 w 2176656"/>
                <a:gd name="connsiteY7" fmla="*/ 2651371 h 4715136"/>
                <a:gd name="connsiteX8" fmla="*/ 2039541 w 2176656"/>
                <a:gd name="connsiteY8" fmla="*/ 2833646 h 4715136"/>
                <a:gd name="connsiteX9" fmla="*/ 1920788 w 2176656"/>
                <a:gd name="connsiteY9" fmla="*/ 3190856 h 4715136"/>
                <a:gd name="connsiteX10" fmla="*/ 1673167 w 2176656"/>
                <a:gd name="connsiteY10" fmla="*/ 3652390 h 4715136"/>
                <a:gd name="connsiteX11" fmla="*/ 1423014 w 2176656"/>
                <a:gd name="connsiteY11" fmla="*/ 4046188 h 4715136"/>
                <a:gd name="connsiteX12" fmla="*/ 1225783 w 2176656"/>
                <a:gd name="connsiteY12" fmla="*/ 4289728 h 4715136"/>
                <a:gd name="connsiteX13" fmla="*/ 1125853 w 2176656"/>
                <a:gd name="connsiteY13" fmla="*/ 4407570 h 4715136"/>
                <a:gd name="connsiteX14" fmla="*/ 973462 w 2176656"/>
                <a:gd name="connsiteY14" fmla="*/ 4555304 h 4715136"/>
                <a:gd name="connsiteX15" fmla="*/ 778884 w 2176656"/>
                <a:gd name="connsiteY15" fmla="*/ 4715135 h 4715136"/>
                <a:gd name="connsiteX16" fmla="*/ 720381 w 2176656"/>
                <a:gd name="connsiteY16" fmla="*/ 4574718 h 4715136"/>
                <a:gd name="connsiteX17" fmla="*/ 648535 w 2176656"/>
                <a:gd name="connsiteY17" fmla="*/ 4312595 h 4715136"/>
                <a:gd name="connsiteX18" fmla="*/ 537075 w 2176656"/>
                <a:gd name="connsiteY18" fmla="*/ 3911459 h 4715136"/>
                <a:gd name="connsiteX19" fmla="*/ 381604 w 2176656"/>
                <a:gd name="connsiteY19" fmla="*/ 3282969 h 4715136"/>
                <a:gd name="connsiteX20" fmla="*/ 296480 w 2176656"/>
                <a:gd name="connsiteY20" fmla="*/ 2908499 h 4715136"/>
                <a:gd name="connsiteX21" fmla="*/ 201750 w 2176656"/>
                <a:gd name="connsiteY21" fmla="*/ 2612605 h 4715136"/>
                <a:gd name="connsiteX22" fmla="*/ 91219 w 2176656"/>
                <a:gd name="connsiteY22" fmla="*/ 2280904 h 4715136"/>
                <a:gd name="connsiteX23" fmla="*/ 0 w 2176656"/>
                <a:gd name="connsiteY23" fmla="*/ 2022820 h 4715136"/>
                <a:gd name="connsiteX24" fmla="*/ 1859628 w 2176656"/>
                <a:gd name="connsiteY24" fmla="*/ 0 h 4715136"/>
                <a:gd name="connsiteX0" fmla="*/ 1859628 w 2179756"/>
                <a:gd name="connsiteY0" fmla="*/ 0 h 4715134"/>
                <a:gd name="connsiteX1" fmla="*/ 1970347 w 2179756"/>
                <a:gd name="connsiteY1" fmla="*/ 303427 h 4715134"/>
                <a:gd name="connsiteX2" fmla="*/ 2038088 w 2179756"/>
                <a:gd name="connsiteY2" fmla="*/ 524500 h 4715134"/>
                <a:gd name="connsiteX3" fmla="*/ 2110634 w 2179756"/>
                <a:gd name="connsiteY3" fmla="*/ 804020 h 4715134"/>
                <a:gd name="connsiteX4" fmla="*/ 2166733 w 2179756"/>
                <a:gd name="connsiteY4" fmla="*/ 1169858 h 4715134"/>
                <a:gd name="connsiteX5" fmla="*/ 2178968 w 2179756"/>
                <a:gd name="connsiteY5" fmla="*/ 1477334 h 4715134"/>
                <a:gd name="connsiteX6" fmla="*/ 2174204 w 2179756"/>
                <a:gd name="connsiteY6" fmla="*/ 1686570 h 4715134"/>
                <a:gd name="connsiteX7" fmla="*/ 2139332 w 2179756"/>
                <a:gd name="connsiteY7" fmla="*/ 2236630 h 4715134"/>
                <a:gd name="connsiteX8" fmla="*/ 2080231 w 2179756"/>
                <a:gd name="connsiteY8" fmla="*/ 2651371 h 4715134"/>
                <a:gd name="connsiteX9" fmla="*/ 2039541 w 2179756"/>
                <a:gd name="connsiteY9" fmla="*/ 2833646 h 4715134"/>
                <a:gd name="connsiteX10" fmla="*/ 1920788 w 2179756"/>
                <a:gd name="connsiteY10" fmla="*/ 3190856 h 4715134"/>
                <a:gd name="connsiteX11" fmla="*/ 1673167 w 2179756"/>
                <a:gd name="connsiteY11" fmla="*/ 3652390 h 4715134"/>
                <a:gd name="connsiteX12" fmla="*/ 1423014 w 2179756"/>
                <a:gd name="connsiteY12" fmla="*/ 4046188 h 4715134"/>
                <a:gd name="connsiteX13" fmla="*/ 1225783 w 2179756"/>
                <a:gd name="connsiteY13" fmla="*/ 4289728 h 4715134"/>
                <a:gd name="connsiteX14" fmla="*/ 1125853 w 2179756"/>
                <a:gd name="connsiteY14" fmla="*/ 4407570 h 4715134"/>
                <a:gd name="connsiteX15" fmla="*/ 973462 w 2179756"/>
                <a:gd name="connsiteY15" fmla="*/ 4555304 h 4715134"/>
                <a:gd name="connsiteX16" fmla="*/ 778884 w 2179756"/>
                <a:gd name="connsiteY16" fmla="*/ 4715135 h 4715134"/>
                <a:gd name="connsiteX17" fmla="*/ 720381 w 2179756"/>
                <a:gd name="connsiteY17" fmla="*/ 4574718 h 4715134"/>
                <a:gd name="connsiteX18" fmla="*/ 648535 w 2179756"/>
                <a:gd name="connsiteY18" fmla="*/ 4312595 h 4715134"/>
                <a:gd name="connsiteX19" fmla="*/ 537075 w 2179756"/>
                <a:gd name="connsiteY19" fmla="*/ 3911459 h 4715134"/>
                <a:gd name="connsiteX20" fmla="*/ 381604 w 2179756"/>
                <a:gd name="connsiteY20" fmla="*/ 3282969 h 4715134"/>
                <a:gd name="connsiteX21" fmla="*/ 296480 w 2179756"/>
                <a:gd name="connsiteY21" fmla="*/ 2908499 h 4715134"/>
                <a:gd name="connsiteX22" fmla="*/ 201750 w 2179756"/>
                <a:gd name="connsiteY22" fmla="*/ 2612605 h 4715134"/>
                <a:gd name="connsiteX23" fmla="*/ 91219 w 2179756"/>
                <a:gd name="connsiteY23" fmla="*/ 2280904 h 4715134"/>
                <a:gd name="connsiteX24" fmla="*/ 0 w 2179756"/>
                <a:gd name="connsiteY24" fmla="*/ 2022820 h 4715134"/>
                <a:gd name="connsiteX25" fmla="*/ 1859628 w 2179756"/>
                <a:gd name="connsiteY25" fmla="*/ 0 h 4715134"/>
                <a:gd name="connsiteX0" fmla="*/ 1859628 w 2194467"/>
                <a:gd name="connsiteY0" fmla="*/ 0 h 4715136"/>
                <a:gd name="connsiteX1" fmla="*/ 1970347 w 2194467"/>
                <a:gd name="connsiteY1" fmla="*/ 303427 h 4715136"/>
                <a:gd name="connsiteX2" fmla="*/ 2038088 w 2194467"/>
                <a:gd name="connsiteY2" fmla="*/ 524500 h 4715136"/>
                <a:gd name="connsiteX3" fmla="*/ 2110634 w 2194467"/>
                <a:gd name="connsiteY3" fmla="*/ 804020 h 4715136"/>
                <a:gd name="connsiteX4" fmla="*/ 2166733 w 2194467"/>
                <a:gd name="connsiteY4" fmla="*/ 1169858 h 4715136"/>
                <a:gd name="connsiteX5" fmla="*/ 2194380 w 2194467"/>
                <a:gd name="connsiteY5" fmla="*/ 1487564 h 4715136"/>
                <a:gd name="connsiteX6" fmla="*/ 2174204 w 2194467"/>
                <a:gd name="connsiteY6" fmla="*/ 1686570 h 4715136"/>
                <a:gd name="connsiteX7" fmla="*/ 2139332 w 2194467"/>
                <a:gd name="connsiteY7" fmla="*/ 2236630 h 4715136"/>
                <a:gd name="connsiteX8" fmla="*/ 2080231 w 2194467"/>
                <a:gd name="connsiteY8" fmla="*/ 2651371 h 4715136"/>
                <a:gd name="connsiteX9" fmla="*/ 2039541 w 2194467"/>
                <a:gd name="connsiteY9" fmla="*/ 2833646 h 4715136"/>
                <a:gd name="connsiteX10" fmla="*/ 1920788 w 2194467"/>
                <a:gd name="connsiteY10" fmla="*/ 3190856 h 4715136"/>
                <a:gd name="connsiteX11" fmla="*/ 1673167 w 2194467"/>
                <a:gd name="connsiteY11" fmla="*/ 3652390 h 4715136"/>
                <a:gd name="connsiteX12" fmla="*/ 1423014 w 2194467"/>
                <a:gd name="connsiteY12" fmla="*/ 4046188 h 4715136"/>
                <a:gd name="connsiteX13" fmla="*/ 1225783 w 2194467"/>
                <a:gd name="connsiteY13" fmla="*/ 4289728 h 4715136"/>
                <a:gd name="connsiteX14" fmla="*/ 1125853 w 2194467"/>
                <a:gd name="connsiteY14" fmla="*/ 4407570 h 4715136"/>
                <a:gd name="connsiteX15" fmla="*/ 973462 w 2194467"/>
                <a:gd name="connsiteY15" fmla="*/ 4555304 h 4715136"/>
                <a:gd name="connsiteX16" fmla="*/ 778884 w 2194467"/>
                <a:gd name="connsiteY16" fmla="*/ 4715135 h 4715136"/>
                <a:gd name="connsiteX17" fmla="*/ 720381 w 2194467"/>
                <a:gd name="connsiteY17" fmla="*/ 4574718 h 4715136"/>
                <a:gd name="connsiteX18" fmla="*/ 648535 w 2194467"/>
                <a:gd name="connsiteY18" fmla="*/ 4312595 h 4715136"/>
                <a:gd name="connsiteX19" fmla="*/ 537075 w 2194467"/>
                <a:gd name="connsiteY19" fmla="*/ 3911459 h 4715136"/>
                <a:gd name="connsiteX20" fmla="*/ 381604 w 2194467"/>
                <a:gd name="connsiteY20" fmla="*/ 3282969 h 4715136"/>
                <a:gd name="connsiteX21" fmla="*/ 296480 w 2194467"/>
                <a:gd name="connsiteY21" fmla="*/ 2908499 h 4715136"/>
                <a:gd name="connsiteX22" fmla="*/ 201750 w 2194467"/>
                <a:gd name="connsiteY22" fmla="*/ 2612605 h 4715136"/>
                <a:gd name="connsiteX23" fmla="*/ 91219 w 2194467"/>
                <a:gd name="connsiteY23" fmla="*/ 2280904 h 4715136"/>
                <a:gd name="connsiteX24" fmla="*/ 0 w 2194467"/>
                <a:gd name="connsiteY24" fmla="*/ 2022820 h 4715136"/>
                <a:gd name="connsiteX25" fmla="*/ 1859628 w 2194467"/>
                <a:gd name="connsiteY25" fmla="*/ 0 h 4715136"/>
                <a:gd name="connsiteX0" fmla="*/ 1859628 w 2208563"/>
                <a:gd name="connsiteY0" fmla="*/ 0 h 4715134"/>
                <a:gd name="connsiteX1" fmla="*/ 1970347 w 2208563"/>
                <a:gd name="connsiteY1" fmla="*/ 303427 h 4715134"/>
                <a:gd name="connsiteX2" fmla="*/ 2038088 w 2208563"/>
                <a:gd name="connsiteY2" fmla="*/ 524500 h 4715134"/>
                <a:gd name="connsiteX3" fmla="*/ 2110634 w 2208563"/>
                <a:gd name="connsiteY3" fmla="*/ 804020 h 4715134"/>
                <a:gd name="connsiteX4" fmla="*/ 2166733 w 2208563"/>
                <a:gd name="connsiteY4" fmla="*/ 1169858 h 4715134"/>
                <a:gd name="connsiteX5" fmla="*/ 2194380 w 2208563"/>
                <a:gd name="connsiteY5" fmla="*/ 1487564 h 4715134"/>
                <a:gd name="connsiteX6" fmla="*/ 2206134 w 2208563"/>
                <a:gd name="connsiteY6" fmla="*/ 1803066 h 4715134"/>
                <a:gd name="connsiteX7" fmla="*/ 2139332 w 2208563"/>
                <a:gd name="connsiteY7" fmla="*/ 2236630 h 4715134"/>
                <a:gd name="connsiteX8" fmla="*/ 2080231 w 2208563"/>
                <a:gd name="connsiteY8" fmla="*/ 2651371 h 4715134"/>
                <a:gd name="connsiteX9" fmla="*/ 2039541 w 2208563"/>
                <a:gd name="connsiteY9" fmla="*/ 2833646 h 4715134"/>
                <a:gd name="connsiteX10" fmla="*/ 1920788 w 2208563"/>
                <a:gd name="connsiteY10" fmla="*/ 3190856 h 4715134"/>
                <a:gd name="connsiteX11" fmla="*/ 1673167 w 2208563"/>
                <a:gd name="connsiteY11" fmla="*/ 3652390 h 4715134"/>
                <a:gd name="connsiteX12" fmla="*/ 1423014 w 2208563"/>
                <a:gd name="connsiteY12" fmla="*/ 4046188 h 4715134"/>
                <a:gd name="connsiteX13" fmla="*/ 1225783 w 2208563"/>
                <a:gd name="connsiteY13" fmla="*/ 4289728 h 4715134"/>
                <a:gd name="connsiteX14" fmla="*/ 1125853 w 2208563"/>
                <a:gd name="connsiteY14" fmla="*/ 4407570 h 4715134"/>
                <a:gd name="connsiteX15" fmla="*/ 973462 w 2208563"/>
                <a:gd name="connsiteY15" fmla="*/ 4555304 h 4715134"/>
                <a:gd name="connsiteX16" fmla="*/ 778884 w 2208563"/>
                <a:gd name="connsiteY16" fmla="*/ 4715135 h 4715134"/>
                <a:gd name="connsiteX17" fmla="*/ 720381 w 2208563"/>
                <a:gd name="connsiteY17" fmla="*/ 4574718 h 4715134"/>
                <a:gd name="connsiteX18" fmla="*/ 648535 w 2208563"/>
                <a:gd name="connsiteY18" fmla="*/ 4312595 h 4715134"/>
                <a:gd name="connsiteX19" fmla="*/ 537075 w 2208563"/>
                <a:gd name="connsiteY19" fmla="*/ 3911459 h 4715134"/>
                <a:gd name="connsiteX20" fmla="*/ 381604 w 2208563"/>
                <a:gd name="connsiteY20" fmla="*/ 3282969 h 4715134"/>
                <a:gd name="connsiteX21" fmla="*/ 296480 w 2208563"/>
                <a:gd name="connsiteY21" fmla="*/ 2908499 h 4715134"/>
                <a:gd name="connsiteX22" fmla="*/ 201750 w 2208563"/>
                <a:gd name="connsiteY22" fmla="*/ 2612605 h 4715134"/>
                <a:gd name="connsiteX23" fmla="*/ 91219 w 2208563"/>
                <a:gd name="connsiteY23" fmla="*/ 2280904 h 4715134"/>
                <a:gd name="connsiteX24" fmla="*/ 0 w 2208563"/>
                <a:gd name="connsiteY24" fmla="*/ 2022820 h 4715134"/>
                <a:gd name="connsiteX25" fmla="*/ 1859628 w 2208563"/>
                <a:gd name="connsiteY25" fmla="*/ 0 h 4715134"/>
                <a:gd name="connsiteX0" fmla="*/ 1859628 w 2194671"/>
                <a:gd name="connsiteY0" fmla="*/ 0 h 4715136"/>
                <a:gd name="connsiteX1" fmla="*/ 1970347 w 2194671"/>
                <a:gd name="connsiteY1" fmla="*/ 303427 h 4715136"/>
                <a:gd name="connsiteX2" fmla="*/ 2038088 w 2194671"/>
                <a:gd name="connsiteY2" fmla="*/ 524500 h 4715136"/>
                <a:gd name="connsiteX3" fmla="*/ 2110634 w 2194671"/>
                <a:gd name="connsiteY3" fmla="*/ 804020 h 4715136"/>
                <a:gd name="connsiteX4" fmla="*/ 2166733 w 2194671"/>
                <a:gd name="connsiteY4" fmla="*/ 1169858 h 4715136"/>
                <a:gd name="connsiteX5" fmla="*/ 2194380 w 2194671"/>
                <a:gd name="connsiteY5" fmla="*/ 1487564 h 4715136"/>
                <a:gd name="connsiteX6" fmla="*/ 2183848 w 2194671"/>
                <a:gd name="connsiteY6" fmla="*/ 1806305 h 4715136"/>
                <a:gd name="connsiteX7" fmla="*/ 2139332 w 2194671"/>
                <a:gd name="connsiteY7" fmla="*/ 2236630 h 4715136"/>
                <a:gd name="connsiteX8" fmla="*/ 2080231 w 2194671"/>
                <a:gd name="connsiteY8" fmla="*/ 2651371 h 4715136"/>
                <a:gd name="connsiteX9" fmla="*/ 2039541 w 2194671"/>
                <a:gd name="connsiteY9" fmla="*/ 2833646 h 4715136"/>
                <a:gd name="connsiteX10" fmla="*/ 1920788 w 2194671"/>
                <a:gd name="connsiteY10" fmla="*/ 3190856 h 4715136"/>
                <a:gd name="connsiteX11" fmla="*/ 1673167 w 2194671"/>
                <a:gd name="connsiteY11" fmla="*/ 3652390 h 4715136"/>
                <a:gd name="connsiteX12" fmla="*/ 1423014 w 2194671"/>
                <a:gd name="connsiteY12" fmla="*/ 4046188 h 4715136"/>
                <a:gd name="connsiteX13" fmla="*/ 1225783 w 2194671"/>
                <a:gd name="connsiteY13" fmla="*/ 4289728 h 4715136"/>
                <a:gd name="connsiteX14" fmla="*/ 1125853 w 2194671"/>
                <a:gd name="connsiteY14" fmla="*/ 4407570 h 4715136"/>
                <a:gd name="connsiteX15" fmla="*/ 973462 w 2194671"/>
                <a:gd name="connsiteY15" fmla="*/ 4555304 h 4715136"/>
                <a:gd name="connsiteX16" fmla="*/ 778884 w 2194671"/>
                <a:gd name="connsiteY16" fmla="*/ 4715135 h 4715136"/>
                <a:gd name="connsiteX17" fmla="*/ 720381 w 2194671"/>
                <a:gd name="connsiteY17" fmla="*/ 4574718 h 4715136"/>
                <a:gd name="connsiteX18" fmla="*/ 648535 w 2194671"/>
                <a:gd name="connsiteY18" fmla="*/ 4312595 h 4715136"/>
                <a:gd name="connsiteX19" fmla="*/ 537075 w 2194671"/>
                <a:gd name="connsiteY19" fmla="*/ 3911459 h 4715136"/>
                <a:gd name="connsiteX20" fmla="*/ 381604 w 2194671"/>
                <a:gd name="connsiteY20" fmla="*/ 3282969 h 4715136"/>
                <a:gd name="connsiteX21" fmla="*/ 296480 w 2194671"/>
                <a:gd name="connsiteY21" fmla="*/ 2908499 h 4715136"/>
                <a:gd name="connsiteX22" fmla="*/ 201750 w 2194671"/>
                <a:gd name="connsiteY22" fmla="*/ 2612605 h 4715136"/>
                <a:gd name="connsiteX23" fmla="*/ 91219 w 2194671"/>
                <a:gd name="connsiteY23" fmla="*/ 2280904 h 4715136"/>
                <a:gd name="connsiteX24" fmla="*/ 0 w 2194671"/>
                <a:gd name="connsiteY24" fmla="*/ 2022820 h 4715136"/>
                <a:gd name="connsiteX25" fmla="*/ 1859628 w 2194671"/>
                <a:gd name="connsiteY25" fmla="*/ 0 h 4715136"/>
                <a:gd name="connsiteX0" fmla="*/ 1859628 w 2194527"/>
                <a:gd name="connsiteY0" fmla="*/ 0 h 4715134"/>
                <a:gd name="connsiteX1" fmla="*/ 1970347 w 2194527"/>
                <a:gd name="connsiteY1" fmla="*/ 303427 h 4715134"/>
                <a:gd name="connsiteX2" fmla="*/ 2038088 w 2194527"/>
                <a:gd name="connsiteY2" fmla="*/ 524500 h 4715134"/>
                <a:gd name="connsiteX3" fmla="*/ 2110634 w 2194527"/>
                <a:gd name="connsiteY3" fmla="*/ 804020 h 4715134"/>
                <a:gd name="connsiteX4" fmla="*/ 2166733 w 2194527"/>
                <a:gd name="connsiteY4" fmla="*/ 1169858 h 4715134"/>
                <a:gd name="connsiteX5" fmla="*/ 2194380 w 2194527"/>
                <a:gd name="connsiteY5" fmla="*/ 1487564 h 4715134"/>
                <a:gd name="connsiteX6" fmla="*/ 2183848 w 2194527"/>
                <a:gd name="connsiteY6" fmla="*/ 1806305 h 4715134"/>
                <a:gd name="connsiteX7" fmla="*/ 2165155 w 2194527"/>
                <a:gd name="connsiteY7" fmla="*/ 2145589 h 4715134"/>
                <a:gd name="connsiteX8" fmla="*/ 2080231 w 2194527"/>
                <a:gd name="connsiteY8" fmla="*/ 2651371 h 4715134"/>
                <a:gd name="connsiteX9" fmla="*/ 2039541 w 2194527"/>
                <a:gd name="connsiteY9" fmla="*/ 2833646 h 4715134"/>
                <a:gd name="connsiteX10" fmla="*/ 1920788 w 2194527"/>
                <a:gd name="connsiteY10" fmla="*/ 3190856 h 4715134"/>
                <a:gd name="connsiteX11" fmla="*/ 1673167 w 2194527"/>
                <a:gd name="connsiteY11" fmla="*/ 3652390 h 4715134"/>
                <a:gd name="connsiteX12" fmla="*/ 1423014 w 2194527"/>
                <a:gd name="connsiteY12" fmla="*/ 4046188 h 4715134"/>
                <a:gd name="connsiteX13" fmla="*/ 1225783 w 2194527"/>
                <a:gd name="connsiteY13" fmla="*/ 4289728 h 4715134"/>
                <a:gd name="connsiteX14" fmla="*/ 1125853 w 2194527"/>
                <a:gd name="connsiteY14" fmla="*/ 4407570 h 4715134"/>
                <a:gd name="connsiteX15" fmla="*/ 973462 w 2194527"/>
                <a:gd name="connsiteY15" fmla="*/ 4555304 h 4715134"/>
                <a:gd name="connsiteX16" fmla="*/ 778884 w 2194527"/>
                <a:gd name="connsiteY16" fmla="*/ 4715135 h 4715134"/>
                <a:gd name="connsiteX17" fmla="*/ 720381 w 2194527"/>
                <a:gd name="connsiteY17" fmla="*/ 4574718 h 4715134"/>
                <a:gd name="connsiteX18" fmla="*/ 648535 w 2194527"/>
                <a:gd name="connsiteY18" fmla="*/ 4312595 h 4715134"/>
                <a:gd name="connsiteX19" fmla="*/ 537075 w 2194527"/>
                <a:gd name="connsiteY19" fmla="*/ 3911459 h 4715134"/>
                <a:gd name="connsiteX20" fmla="*/ 381604 w 2194527"/>
                <a:gd name="connsiteY20" fmla="*/ 3282969 h 4715134"/>
                <a:gd name="connsiteX21" fmla="*/ 296480 w 2194527"/>
                <a:gd name="connsiteY21" fmla="*/ 2908499 h 4715134"/>
                <a:gd name="connsiteX22" fmla="*/ 201750 w 2194527"/>
                <a:gd name="connsiteY22" fmla="*/ 2612605 h 4715134"/>
                <a:gd name="connsiteX23" fmla="*/ 91219 w 2194527"/>
                <a:gd name="connsiteY23" fmla="*/ 2280904 h 4715134"/>
                <a:gd name="connsiteX24" fmla="*/ 0 w 2194527"/>
                <a:gd name="connsiteY24" fmla="*/ 2022820 h 4715134"/>
                <a:gd name="connsiteX25" fmla="*/ 1859628 w 2194527"/>
                <a:gd name="connsiteY25" fmla="*/ 0 h 4715134"/>
                <a:gd name="connsiteX0" fmla="*/ 1859628 w 2200107"/>
                <a:gd name="connsiteY0" fmla="*/ 0 h 4715136"/>
                <a:gd name="connsiteX1" fmla="*/ 1970347 w 2200107"/>
                <a:gd name="connsiteY1" fmla="*/ 303427 h 4715136"/>
                <a:gd name="connsiteX2" fmla="*/ 2038088 w 2200107"/>
                <a:gd name="connsiteY2" fmla="*/ 524500 h 4715136"/>
                <a:gd name="connsiteX3" fmla="*/ 2110634 w 2200107"/>
                <a:gd name="connsiteY3" fmla="*/ 804020 h 4715136"/>
                <a:gd name="connsiteX4" fmla="*/ 2166733 w 2200107"/>
                <a:gd name="connsiteY4" fmla="*/ 1169858 h 4715136"/>
                <a:gd name="connsiteX5" fmla="*/ 2194380 w 2200107"/>
                <a:gd name="connsiteY5" fmla="*/ 1487564 h 4715136"/>
                <a:gd name="connsiteX6" fmla="*/ 2198518 w 2200107"/>
                <a:gd name="connsiteY6" fmla="*/ 1823768 h 4715136"/>
                <a:gd name="connsiteX7" fmla="*/ 2165155 w 2200107"/>
                <a:gd name="connsiteY7" fmla="*/ 2145589 h 4715136"/>
                <a:gd name="connsiteX8" fmla="*/ 2080231 w 2200107"/>
                <a:gd name="connsiteY8" fmla="*/ 2651371 h 4715136"/>
                <a:gd name="connsiteX9" fmla="*/ 2039541 w 2200107"/>
                <a:gd name="connsiteY9" fmla="*/ 2833646 h 4715136"/>
                <a:gd name="connsiteX10" fmla="*/ 1920788 w 2200107"/>
                <a:gd name="connsiteY10" fmla="*/ 3190856 h 4715136"/>
                <a:gd name="connsiteX11" fmla="*/ 1673167 w 2200107"/>
                <a:gd name="connsiteY11" fmla="*/ 3652390 h 4715136"/>
                <a:gd name="connsiteX12" fmla="*/ 1423014 w 2200107"/>
                <a:gd name="connsiteY12" fmla="*/ 4046188 h 4715136"/>
                <a:gd name="connsiteX13" fmla="*/ 1225783 w 2200107"/>
                <a:gd name="connsiteY13" fmla="*/ 4289728 h 4715136"/>
                <a:gd name="connsiteX14" fmla="*/ 1125853 w 2200107"/>
                <a:gd name="connsiteY14" fmla="*/ 4407570 h 4715136"/>
                <a:gd name="connsiteX15" fmla="*/ 973462 w 2200107"/>
                <a:gd name="connsiteY15" fmla="*/ 4555304 h 4715136"/>
                <a:gd name="connsiteX16" fmla="*/ 778884 w 2200107"/>
                <a:gd name="connsiteY16" fmla="*/ 4715135 h 4715136"/>
                <a:gd name="connsiteX17" fmla="*/ 720381 w 2200107"/>
                <a:gd name="connsiteY17" fmla="*/ 4574718 h 4715136"/>
                <a:gd name="connsiteX18" fmla="*/ 648535 w 2200107"/>
                <a:gd name="connsiteY18" fmla="*/ 4312595 h 4715136"/>
                <a:gd name="connsiteX19" fmla="*/ 537075 w 2200107"/>
                <a:gd name="connsiteY19" fmla="*/ 3911459 h 4715136"/>
                <a:gd name="connsiteX20" fmla="*/ 381604 w 2200107"/>
                <a:gd name="connsiteY20" fmla="*/ 3282969 h 4715136"/>
                <a:gd name="connsiteX21" fmla="*/ 296480 w 2200107"/>
                <a:gd name="connsiteY21" fmla="*/ 2908499 h 4715136"/>
                <a:gd name="connsiteX22" fmla="*/ 201750 w 2200107"/>
                <a:gd name="connsiteY22" fmla="*/ 2612605 h 4715136"/>
                <a:gd name="connsiteX23" fmla="*/ 91219 w 2200107"/>
                <a:gd name="connsiteY23" fmla="*/ 2280904 h 4715136"/>
                <a:gd name="connsiteX24" fmla="*/ 0 w 2200107"/>
                <a:gd name="connsiteY24" fmla="*/ 2022820 h 4715136"/>
                <a:gd name="connsiteX25" fmla="*/ 1859628 w 2200107"/>
                <a:gd name="connsiteY25" fmla="*/ 0 h 4715136"/>
                <a:gd name="connsiteX0" fmla="*/ 1859628 w 2200107"/>
                <a:gd name="connsiteY0" fmla="*/ 0 h 4715134"/>
                <a:gd name="connsiteX1" fmla="*/ 1970347 w 2200107"/>
                <a:gd name="connsiteY1" fmla="*/ 303427 h 4715134"/>
                <a:gd name="connsiteX2" fmla="*/ 2038088 w 2200107"/>
                <a:gd name="connsiteY2" fmla="*/ 524500 h 4715134"/>
                <a:gd name="connsiteX3" fmla="*/ 2110634 w 2200107"/>
                <a:gd name="connsiteY3" fmla="*/ 804020 h 4715134"/>
                <a:gd name="connsiteX4" fmla="*/ 2166733 w 2200107"/>
                <a:gd name="connsiteY4" fmla="*/ 1169858 h 4715134"/>
                <a:gd name="connsiteX5" fmla="*/ 2194380 w 2200107"/>
                <a:gd name="connsiteY5" fmla="*/ 1487564 h 4715134"/>
                <a:gd name="connsiteX6" fmla="*/ 2198518 w 2200107"/>
                <a:gd name="connsiteY6" fmla="*/ 1823768 h 4715134"/>
                <a:gd name="connsiteX7" fmla="*/ 2165155 w 2200107"/>
                <a:gd name="connsiteY7" fmla="*/ 2145589 h 4715134"/>
                <a:gd name="connsiteX8" fmla="*/ 2119621 w 2200107"/>
                <a:gd name="connsiteY8" fmla="*/ 2481760 h 4715134"/>
                <a:gd name="connsiteX9" fmla="*/ 2039541 w 2200107"/>
                <a:gd name="connsiteY9" fmla="*/ 2833646 h 4715134"/>
                <a:gd name="connsiteX10" fmla="*/ 1920788 w 2200107"/>
                <a:gd name="connsiteY10" fmla="*/ 3190856 h 4715134"/>
                <a:gd name="connsiteX11" fmla="*/ 1673167 w 2200107"/>
                <a:gd name="connsiteY11" fmla="*/ 3652390 h 4715134"/>
                <a:gd name="connsiteX12" fmla="*/ 1423014 w 2200107"/>
                <a:gd name="connsiteY12" fmla="*/ 4046188 h 4715134"/>
                <a:gd name="connsiteX13" fmla="*/ 1225783 w 2200107"/>
                <a:gd name="connsiteY13" fmla="*/ 4289728 h 4715134"/>
                <a:gd name="connsiteX14" fmla="*/ 1125853 w 2200107"/>
                <a:gd name="connsiteY14" fmla="*/ 4407570 h 4715134"/>
                <a:gd name="connsiteX15" fmla="*/ 973462 w 2200107"/>
                <a:gd name="connsiteY15" fmla="*/ 4555304 h 4715134"/>
                <a:gd name="connsiteX16" fmla="*/ 778884 w 2200107"/>
                <a:gd name="connsiteY16" fmla="*/ 4715135 h 4715134"/>
                <a:gd name="connsiteX17" fmla="*/ 720381 w 2200107"/>
                <a:gd name="connsiteY17" fmla="*/ 4574718 h 4715134"/>
                <a:gd name="connsiteX18" fmla="*/ 648535 w 2200107"/>
                <a:gd name="connsiteY18" fmla="*/ 4312595 h 4715134"/>
                <a:gd name="connsiteX19" fmla="*/ 537075 w 2200107"/>
                <a:gd name="connsiteY19" fmla="*/ 3911459 h 4715134"/>
                <a:gd name="connsiteX20" fmla="*/ 381604 w 2200107"/>
                <a:gd name="connsiteY20" fmla="*/ 3282969 h 4715134"/>
                <a:gd name="connsiteX21" fmla="*/ 296480 w 2200107"/>
                <a:gd name="connsiteY21" fmla="*/ 2908499 h 4715134"/>
                <a:gd name="connsiteX22" fmla="*/ 201750 w 2200107"/>
                <a:gd name="connsiteY22" fmla="*/ 2612605 h 4715134"/>
                <a:gd name="connsiteX23" fmla="*/ 91219 w 2200107"/>
                <a:gd name="connsiteY23" fmla="*/ 2280904 h 4715134"/>
                <a:gd name="connsiteX24" fmla="*/ 0 w 2200107"/>
                <a:gd name="connsiteY24" fmla="*/ 2022820 h 4715134"/>
                <a:gd name="connsiteX25" fmla="*/ 1859628 w 2200107"/>
                <a:gd name="connsiteY25"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39541 w 2199099"/>
                <a:gd name="connsiteY9" fmla="*/ 2833646 h 4715136"/>
                <a:gd name="connsiteX10" fmla="*/ 1920788 w 2199099"/>
                <a:gd name="connsiteY10" fmla="*/ 3190856 h 4715136"/>
                <a:gd name="connsiteX11" fmla="*/ 1673167 w 2199099"/>
                <a:gd name="connsiteY11" fmla="*/ 3652390 h 4715136"/>
                <a:gd name="connsiteX12" fmla="*/ 1423014 w 2199099"/>
                <a:gd name="connsiteY12" fmla="*/ 4046188 h 4715136"/>
                <a:gd name="connsiteX13" fmla="*/ 1225783 w 2199099"/>
                <a:gd name="connsiteY13" fmla="*/ 4289728 h 4715136"/>
                <a:gd name="connsiteX14" fmla="*/ 1125853 w 2199099"/>
                <a:gd name="connsiteY14" fmla="*/ 4407570 h 4715136"/>
                <a:gd name="connsiteX15" fmla="*/ 973462 w 2199099"/>
                <a:gd name="connsiteY15" fmla="*/ 4555304 h 4715136"/>
                <a:gd name="connsiteX16" fmla="*/ 778884 w 2199099"/>
                <a:gd name="connsiteY16" fmla="*/ 4715135 h 4715136"/>
                <a:gd name="connsiteX17" fmla="*/ 720381 w 2199099"/>
                <a:gd name="connsiteY17" fmla="*/ 4574718 h 4715136"/>
                <a:gd name="connsiteX18" fmla="*/ 648535 w 2199099"/>
                <a:gd name="connsiteY18" fmla="*/ 4312595 h 4715136"/>
                <a:gd name="connsiteX19" fmla="*/ 537075 w 2199099"/>
                <a:gd name="connsiteY19" fmla="*/ 3911459 h 4715136"/>
                <a:gd name="connsiteX20" fmla="*/ 381604 w 2199099"/>
                <a:gd name="connsiteY20" fmla="*/ 3282969 h 4715136"/>
                <a:gd name="connsiteX21" fmla="*/ 296480 w 2199099"/>
                <a:gd name="connsiteY21" fmla="*/ 2908499 h 4715136"/>
                <a:gd name="connsiteX22" fmla="*/ 201750 w 2199099"/>
                <a:gd name="connsiteY22" fmla="*/ 2612605 h 4715136"/>
                <a:gd name="connsiteX23" fmla="*/ 91219 w 2199099"/>
                <a:gd name="connsiteY23" fmla="*/ 2280904 h 4715136"/>
                <a:gd name="connsiteX24" fmla="*/ 0 w 2199099"/>
                <a:gd name="connsiteY24" fmla="*/ 2022820 h 4715136"/>
                <a:gd name="connsiteX25" fmla="*/ 1859628 w 2199099"/>
                <a:gd name="connsiteY25"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19621 w 2199099"/>
                <a:gd name="connsiteY8" fmla="*/ 2481760 h 4715134"/>
                <a:gd name="connsiteX9" fmla="*/ 2138746 w 2199099"/>
                <a:gd name="connsiteY9" fmla="*/ 2509266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19621 w 2199099"/>
                <a:gd name="connsiteY8" fmla="*/ 2481760 h 4715136"/>
                <a:gd name="connsiteX9" fmla="*/ 2088586 w 2199099"/>
                <a:gd name="connsiteY9" fmla="*/ 2676881 h 4715136"/>
                <a:gd name="connsiteX10" fmla="*/ 2039541 w 2199099"/>
                <a:gd name="connsiteY10" fmla="*/ 28336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088586 w 2199099"/>
                <a:gd name="connsiteY9" fmla="*/ 2676881 h 4715134"/>
                <a:gd name="connsiteX10" fmla="*/ 2039541 w 2199099"/>
                <a:gd name="connsiteY10" fmla="*/ 28336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088586 w 2199099"/>
                <a:gd name="connsiteY9" fmla="*/ 2676881 h 4715136"/>
                <a:gd name="connsiteX10" fmla="*/ 2043621 w 2199099"/>
                <a:gd name="connsiteY10" fmla="*/ 2900746 h 4715136"/>
                <a:gd name="connsiteX11" fmla="*/ 1920788 w 2199099"/>
                <a:gd name="connsiteY11" fmla="*/ 3190856 h 4715136"/>
                <a:gd name="connsiteX12" fmla="*/ 1673167 w 2199099"/>
                <a:gd name="connsiteY12" fmla="*/ 3652390 h 4715136"/>
                <a:gd name="connsiteX13" fmla="*/ 1423014 w 2199099"/>
                <a:gd name="connsiteY13" fmla="*/ 4046188 h 4715136"/>
                <a:gd name="connsiteX14" fmla="*/ 1225783 w 2199099"/>
                <a:gd name="connsiteY14" fmla="*/ 4289728 h 4715136"/>
                <a:gd name="connsiteX15" fmla="*/ 1125853 w 2199099"/>
                <a:gd name="connsiteY15" fmla="*/ 4407570 h 4715136"/>
                <a:gd name="connsiteX16" fmla="*/ 973462 w 2199099"/>
                <a:gd name="connsiteY16" fmla="*/ 4555304 h 4715136"/>
                <a:gd name="connsiteX17" fmla="*/ 778884 w 2199099"/>
                <a:gd name="connsiteY17" fmla="*/ 4715135 h 4715136"/>
                <a:gd name="connsiteX18" fmla="*/ 720381 w 2199099"/>
                <a:gd name="connsiteY18" fmla="*/ 4574718 h 4715136"/>
                <a:gd name="connsiteX19" fmla="*/ 648535 w 2199099"/>
                <a:gd name="connsiteY19" fmla="*/ 4312595 h 4715136"/>
                <a:gd name="connsiteX20" fmla="*/ 537075 w 2199099"/>
                <a:gd name="connsiteY20" fmla="*/ 3911459 h 4715136"/>
                <a:gd name="connsiteX21" fmla="*/ 381604 w 2199099"/>
                <a:gd name="connsiteY21" fmla="*/ 3282969 h 4715136"/>
                <a:gd name="connsiteX22" fmla="*/ 296480 w 2199099"/>
                <a:gd name="connsiteY22" fmla="*/ 2908499 h 4715136"/>
                <a:gd name="connsiteX23" fmla="*/ 201750 w 2199099"/>
                <a:gd name="connsiteY23" fmla="*/ 2612605 h 4715136"/>
                <a:gd name="connsiteX24" fmla="*/ 91219 w 2199099"/>
                <a:gd name="connsiteY24" fmla="*/ 2280904 h 4715136"/>
                <a:gd name="connsiteX25" fmla="*/ 0 w 2199099"/>
                <a:gd name="connsiteY25" fmla="*/ 2022820 h 4715136"/>
                <a:gd name="connsiteX26" fmla="*/ 1859628 w 2199099"/>
                <a:gd name="connsiteY26"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20788 w 2199099"/>
                <a:gd name="connsiteY11" fmla="*/ 3190856 h 4715134"/>
                <a:gd name="connsiteX12" fmla="*/ 1673167 w 2199099"/>
                <a:gd name="connsiteY12" fmla="*/ 3652390 h 4715134"/>
                <a:gd name="connsiteX13" fmla="*/ 1423014 w 2199099"/>
                <a:gd name="connsiteY13" fmla="*/ 4046188 h 4715134"/>
                <a:gd name="connsiteX14" fmla="*/ 1225783 w 2199099"/>
                <a:gd name="connsiteY14" fmla="*/ 4289728 h 4715134"/>
                <a:gd name="connsiteX15" fmla="*/ 1125853 w 2199099"/>
                <a:gd name="connsiteY15" fmla="*/ 4407570 h 4715134"/>
                <a:gd name="connsiteX16" fmla="*/ 973462 w 2199099"/>
                <a:gd name="connsiteY16" fmla="*/ 4555304 h 4715134"/>
                <a:gd name="connsiteX17" fmla="*/ 778884 w 2199099"/>
                <a:gd name="connsiteY17" fmla="*/ 4715135 h 4715134"/>
                <a:gd name="connsiteX18" fmla="*/ 720381 w 2199099"/>
                <a:gd name="connsiteY18" fmla="*/ 4574718 h 4715134"/>
                <a:gd name="connsiteX19" fmla="*/ 648535 w 2199099"/>
                <a:gd name="connsiteY19" fmla="*/ 4312595 h 4715134"/>
                <a:gd name="connsiteX20" fmla="*/ 537075 w 2199099"/>
                <a:gd name="connsiteY20" fmla="*/ 3911459 h 4715134"/>
                <a:gd name="connsiteX21" fmla="*/ 381604 w 2199099"/>
                <a:gd name="connsiteY21" fmla="*/ 3282969 h 4715134"/>
                <a:gd name="connsiteX22" fmla="*/ 296480 w 2199099"/>
                <a:gd name="connsiteY22" fmla="*/ 2908499 h 4715134"/>
                <a:gd name="connsiteX23" fmla="*/ 201750 w 2199099"/>
                <a:gd name="connsiteY23" fmla="*/ 2612605 h 4715134"/>
                <a:gd name="connsiteX24" fmla="*/ 91219 w 2199099"/>
                <a:gd name="connsiteY24" fmla="*/ 2280904 h 4715134"/>
                <a:gd name="connsiteX25" fmla="*/ 0 w 2199099"/>
                <a:gd name="connsiteY25" fmla="*/ 2022820 h 4715134"/>
                <a:gd name="connsiteX26" fmla="*/ 1859628 w 2199099"/>
                <a:gd name="connsiteY26"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20788 w 2199099"/>
                <a:gd name="connsiteY11" fmla="*/ 3190856 h 4715136"/>
                <a:gd name="connsiteX12" fmla="*/ 1917667 w 2199099"/>
                <a:gd name="connsiteY12" fmla="*/ 3271767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43621 w 2199099"/>
                <a:gd name="connsiteY10" fmla="*/ 2900746 h 4715134"/>
                <a:gd name="connsiteX11" fmla="*/ 1973155 w 2199099"/>
                <a:gd name="connsiteY11" fmla="*/ 3215309 h 4715134"/>
                <a:gd name="connsiteX12" fmla="*/ 1917667 w 2199099"/>
                <a:gd name="connsiteY12" fmla="*/ 3271767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43621 w 2199099"/>
                <a:gd name="connsiteY10" fmla="*/ 2900746 h 4715136"/>
                <a:gd name="connsiteX11" fmla="*/ 1973155 w 2199099"/>
                <a:gd name="connsiteY11" fmla="*/ 3215309 h 4715136"/>
                <a:gd name="connsiteX12" fmla="*/ 1881253 w 2199099"/>
                <a:gd name="connsiteY12" fmla="*/ 3412445 h 4715136"/>
                <a:gd name="connsiteX13" fmla="*/ 1673167 w 2199099"/>
                <a:gd name="connsiteY13" fmla="*/ 365239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673167 w 2199099"/>
                <a:gd name="connsiteY13" fmla="*/ 3652390 h 4715134"/>
                <a:gd name="connsiteX14" fmla="*/ 1423014 w 2199099"/>
                <a:gd name="connsiteY14" fmla="*/ 4046188 h 4715134"/>
                <a:gd name="connsiteX15" fmla="*/ 1225783 w 2199099"/>
                <a:gd name="connsiteY15" fmla="*/ 4289728 h 4715134"/>
                <a:gd name="connsiteX16" fmla="*/ 1125853 w 2199099"/>
                <a:gd name="connsiteY16" fmla="*/ 4407570 h 4715134"/>
                <a:gd name="connsiteX17" fmla="*/ 973462 w 2199099"/>
                <a:gd name="connsiteY17" fmla="*/ 4555304 h 4715134"/>
                <a:gd name="connsiteX18" fmla="*/ 778884 w 2199099"/>
                <a:gd name="connsiteY18" fmla="*/ 4715135 h 4715134"/>
                <a:gd name="connsiteX19" fmla="*/ 720381 w 2199099"/>
                <a:gd name="connsiteY19" fmla="*/ 4574718 h 4715134"/>
                <a:gd name="connsiteX20" fmla="*/ 648535 w 2199099"/>
                <a:gd name="connsiteY20" fmla="*/ 4312595 h 4715134"/>
                <a:gd name="connsiteX21" fmla="*/ 537075 w 2199099"/>
                <a:gd name="connsiteY21" fmla="*/ 3911459 h 4715134"/>
                <a:gd name="connsiteX22" fmla="*/ 381604 w 2199099"/>
                <a:gd name="connsiteY22" fmla="*/ 3282969 h 4715134"/>
                <a:gd name="connsiteX23" fmla="*/ 296480 w 2199099"/>
                <a:gd name="connsiteY23" fmla="*/ 2908499 h 4715134"/>
                <a:gd name="connsiteX24" fmla="*/ 201750 w 2199099"/>
                <a:gd name="connsiteY24" fmla="*/ 2612605 h 4715134"/>
                <a:gd name="connsiteX25" fmla="*/ 91219 w 2199099"/>
                <a:gd name="connsiteY25" fmla="*/ 2280904 h 4715134"/>
                <a:gd name="connsiteX26" fmla="*/ 0 w 2199099"/>
                <a:gd name="connsiteY26" fmla="*/ 2022820 h 4715134"/>
                <a:gd name="connsiteX27" fmla="*/ 1859628 w 2199099"/>
                <a:gd name="connsiteY27"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423014 w 2199099"/>
                <a:gd name="connsiteY14" fmla="*/ 4046188 h 4715136"/>
                <a:gd name="connsiteX15" fmla="*/ 1225783 w 2199099"/>
                <a:gd name="connsiteY15" fmla="*/ 4289728 h 4715136"/>
                <a:gd name="connsiteX16" fmla="*/ 1125853 w 2199099"/>
                <a:gd name="connsiteY16" fmla="*/ 4407570 h 4715136"/>
                <a:gd name="connsiteX17" fmla="*/ 973462 w 2199099"/>
                <a:gd name="connsiteY17" fmla="*/ 4555304 h 4715136"/>
                <a:gd name="connsiteX18" fmla="*/ 778884 w 2199099"/>
                <a:gd name="connsiteY18" fmla="*/ 4715135 h 4715136"/>
                <a:gd name="connsiteX19" fmla="*/ 720381 w 2199099"/>
                <a:gd name="connsiteY19" fmla="*/ 4574718 h 4715136"/>
                <a:gd name="connsiteX20" fmla="*/ 648535 w 2199099"/>
                <a:gd name="connsiteY20" fmla="*/ 4312595 h 4715136"/>
                <a:gd name="connsiteX21" fmla="*/ 537075 w 2199099"/>
                <a:gd name="connsiteY21" fmla="*/ 3911459 h 4715136"/>
                <a:gd name="connsiteX22" fmla="*/ 381604 w 2199099"/>
                <a:gd name="connsiteY22" fmla="*/ 3282969 h 4715136"/>
                <a:gd name="connsiteX23" fmla="*/ 296480 w 2199099"/>
                <a:gd name="connsiteY23" fmla="*/ 2908499 h 4715136"/>
                <a:gd name="connsiteX24" fmla="*/ 201750 w 2199099"/>
                <a:gd name="connsiteY24" fmla="*/ 2612605 h 4715136"/>
                <a:gd name="connsiteX25" fmla="*/ 91219 w 2199099"/>
                <a:gd name="connsiteY25" fmla="*/ 2280904 h 4715136"/>
                <a:gd name="connsiteX26" fmla="*/ 0 w 2199099"/>
                <a:gd name="connsiteY26" fmla="*/ 2022820 h 4715136"/>
                <a:gd name="connsiteX27" fmla="*/ 1859628 w 2199099"/>
                <a:gd name="connsiteY27"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22404 w 2199099"/>
                <a:gd name="connsiteY14" fmla="*/ 3913503 h 4715134"/>
                <a:gd name="connsiteX15" fmla="*/ 1423014 w 2199099"/>
                <a:gd name="connsiteY15" fmla="*/ 4046188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23014 w 2199099"/>
                <a:gd name="connsiteY15" fmla="*/ 4046188 h 4715136"/>
                <a:gd name="connsiteX16" fmla="*/ 1225783 w 2199099"/>
                <a:gd name="connsiteY16" fmla="*/ 4289728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25783 w 2199099"/>
                <a:gd name="connsiteY16" fmla="*/ 4289728 h 4715134"/>
                <a:gd name="connsiteX17" fmla="*/ 1125853 w 2199099"/>
                <a:gd name="connsiteY17" fmla="*/ 4407570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136"/>
                <a:gd name="connsiteX1" fmla="*/ 1970347 w 2199099"/>
                <a:gd name="connsiteY1" fmla="*/ 303427 h 4715136"/>
                <a:gd name="connsiteX2" fmla="*/ 2038088 w 2199099"/>
                <a:gd name="connsiteY2" fmla="*/ 524500 h 4715136"/>
                <a:gd name="connsiteX3" fmla="*/ 2110634 w 2199099"/>
                <a:gd name="connsiteY3" fmla="*/ 804020 h 4715136"/>
                <a:gd name="connsiteX4" fmla="*/ 2166733 w 2199099"/>
                <a:gd name="connsiteY4" fmla="*/ 1169858 h 4715136"/>
                <a:gd name="connsiteX5" fmla="*/ 2194380 w 2199099"/>
                <a:gd name="connsiteY5" fmla="*/ 1487564 h 4715136"/>
                <a:gd name="connsiteX6" fmla="*/ 2198518 w 2199099"/>
                <a:gd name="connsiteY6" fmla="*/ 1823768 h 4715136"/>
                <a:gd name="connsiteX7" fmla="*/ 2180569 w 2199099"/>
                <a:gd name="connsiteY7" fmla="*/ 2155817 h 4715136"/>
                <a:gd name="connsiteX8" fmla="*/ 2151011 w 2199099"/>
                <a:gd name="connsiteY8" fmla="*/ 2443353 h 4715136"/>
                <a:gd name="connsiteX9" fmla="*/ 2107898 w 2199099"/>
                <a:gd name="connsiteY9" fmla="*/ 2702577 h 4715136"/>
                <a:gd name="connsiteX10" fmla="*/ 2062189 w 2199099"/>
                <a:gd name="connsiteY10" fmla="*/ 2933675 h 4715136"/>
                <a:gd name="connsiteX11" fmla="*/ 1973155 w 2199099"/>
                <a:gd name="connsiteY11" fmla="*/ 3215309 h 4715136"/>
                <a:gd name="connsiteX12" fmla="*/ 1881253 w 2199099"/>
                <a:gd name="connsiteY12" fmla="*/ 3412445 h 4715136"/>
                <a:gd name="connsiteX13" fmla="*/ 1724793 w 2199099"/>
                <a:gd name="connsiteY13" fmla="*/ 3684080 h 4715136"/>
                <a:gd name="connsiteX14" fmla="*/ 1551742 w 2199099"/>
                <a:gd name="connsiteY14" fmla="*/ 3948430 h 4715136"/>
                <a:gd name="connsiteX15" fmla="*/ 1414835 w 2199099"/>
                <a:gd name="connsiteY15" fmla="*/ 4125757 h 4715136"/>
                <a:gd name="connsiteX16" fmla="*/ 1255865 w 2199099"/>
                <a:gd name="connsiteY16" fmla="*/ 4317421 h 4715136"/>
                <a:gd name="connsiteX17" fmla="*/ 1125853 w 2199099"/>
                <a:gd name="connsiteY17" fmla="*/ 4407570 h 4715136"/>
                <a:gd name="connsiteX18" fmla="*/ 973462 w 2199099"/>
                <a:gd name="connsiteY18" fmla="*/ 4555304 h 4715136"/>
                <a:gd name="connsiteX19" fmla="*/ 778884 w 2199099"/>
                <a:gd name="connsiteY19" fmla="*/ 4715135 h 4715136"/>
                <a:gd name="connsiteX20" fmla="*/ 720381 w 2199099"/>
                <a:gd name="connsiteY20" fmla="*/ 4574718 h 4715136"/>
                <a:gd name="connsiteX21" fmla="*/ 648535 w 2199099"/>
                <a:gd name="connsiteY21" fmla="*/ 4312595 h 4715136"/>
                <a:gd name="connsiteX22" fmla="*/ 537075 w 2199099"/>
                <a:gd name="connsiteY22" fmla="*/ 3911459 h 4715136"/>
                <a:gd name="connsiteX23" fmla="*/ 381604 w 2199099"/>
                <a:gd name="connsiteY23" fmla="*/ 3282969 h 4715136"/>
                <a:gd name="connsiteX24" fmla="*/ 296480 w 2199099"/>
                <a:gd name="connsiteY24" fmla="*/ 2908499 h 4715136"/>
                <a:gd name="connsiteX25" fmla="*/ 201750 w 2199099"/>
                <a:gd name="connsiteY25" fmla="*/ 2612605 h 4715136"/>
                <a:gd name="connsiteX26" fmla="*/ 91219 w 2199099"/>
                <a:gd name="connsiteY26" fmla="*/ 2280904 h 4715136"/>
                <a:gd name="connsiteX27" fmla="*/ 0 w 2199099"/>
                <a:gd name="connsiteY27" fmla="*/ 2022820 h 4715136"/>
                <a:gd name="connsiteX28" fmla="*/ 1859628 w 2199099"/>
                <a:gd name="connsiteY28" fmla="*/ 0 h 4715136"/>
                <a:gd name="connsiteX0" fmla="*/ 1859628 w 2199099"/>
                <a:gd name="connsiteY0" fmla="*/ 0 h 4715134"/>
                <a:gd name="connsiteX1" fmla="*/ 1970347 w 2199099"/>
                <a:gd name="connsiteY1" fmla="*/ 303427 h 4715134"/>
                <a:gd name="connsiteX2" fmla="*/ 2038088 w 2199099"/>
                <a:gd name="connsiteY2" fmla="*/ 524500 h 4715134"/>
                <a:gd name="connsiteX3" fmla="*/ 2110634 w 2199099"/>
                <a:gd name="connsiteY3" fmla="*/ 804020 h 4715134"/>
                <a:gd name="connsiteX4" fmla="*/ 2166733 w 2199099"/>
                <a:gd name="connsiteY4" fmla="*/ 1169858 h 4715134"/>
                <a:gd name="connsiteX5" fmla="*/ 2194380 w 2199099"/>
                <a:gd name="connsiteY5" fmla="*/ 1487564 h 4715134"/>
                <a:gd name="connsiteX6" fmla="*/ 2198518 w 2199099"/>
                <a:gd name="connsiteY6" fmla="*/ 1823768 h 4715134"/>
                <a:gd name="connsiteX7" fmla="*/ 2180569 w 2199099"/>
                <a:gd name="connsiteY7" fmla="*/ 2155817 h 4715134"/>
                <a:gd name="connsiteX8" fmla="*/ 2151011 w 2199099"/>
                <a:gd name="connsiteY8" fmla="*/ 2443353 h 4715134"/>
                <a:gd name="connsiteX9" fmla="*/ 2107898 w 2199099"/>
                <a:gd name="connsiteY9" fmla="*/ 2702577 h 4715134"/>
                <a:gd name="connsiteX10" fmla="*/ 2062189 w 2199099"/>
                <a:gd name="connsiteY10" fmla="*/ 2933675 h 4715134"/>
                <a:gd name="connsiteX11" fmla="*/ 1973155 w 2199099"/>
                <a:gd name="connsiteY11" fmla="*/ 3215309 h 4715134"/>
                <a:gd name="connsiteX12" fmla="*/ 1881253 w 2199099"/>
                <a:gd name="connsiteY12" fmla="*/ 3412445 h 4715134"/>
                <a:gd name="connsiteX13" fmla="*/ 1724793 w 2199099"/>
                <a:gd name="connsiteY13" fmla="*/ 3684080 h 4715134"/>
                <a:gd name="connsiteX14" fmla="*/ 1551742 w 2199099"/>
                <a:gd name="connsiteY14" fmla="*/ 3948430 h 4715134"/>
                <a:gd name="connsiteX15" fmla="*/ 1414835 w 2199099"/>
                <a:gd name="connsiteY15" fmla="*/ 4125757 h 4715134"/>
                <a:gd name="connsiteX16" fmla="*/ 1255865 w 2199099"/>
                <a:gd name="connsiteY16" fmla="*/ 4317421 h 4715134"/>
                <a:gd name="connsiteX17" fmla="*/ 1124547 w 2199099"/>
                <a:gd name="connsiteY17" fmla="*/ 4473674 h 4715134"/>
                <a:gd name="connsiteX18" fmla="*/ 973462 w 2199099"/>
                <a:gd name="connsiteY18" fmla="*/ 4555304 h 4715134"/>
                <a:gd name="connsiteX19" fmla="*/ 778884 w 2199099"/>
                <a:gd name="connsiteY19" fmla="*/ 4715135 h 4715134"/>
                <a:gd name="connsiteX20" fmla="*/ 720381 w 2199099"/>
                <a:gd name="connsiteY20" fmla="*/ 4574718 h 4715134"/>
                <a:gd name="connsiteX21" fmla="*/ 648535 w 2199099"/>
                <a:gd name="connsiteY21" fmla="*/ 4312595 h 4715134"/>
                <a:gd name="connsiteX22" fmla="*/ 537075 w 2199099"/>
                <a:gd name="connsiteY22" fmla="*/ 3911459 h 4715134"/>
                <a:gd name="connsiteX23" fmla="*/ 381604 w 2199099"/>
                <a:gd name="connsiteY23" fmla="*/ 3282969 h 4715134"/>
                <a:gd name="connsiteX24" fmla="*/ 296480 w 2199099"/>
                <a:gd name="connsiteY24" fmla="*/ 2908499 h 4715134"/>
                <a:gd name="connsiteX25" fmla="*/ 201750 w 2199099"/>
                <a:gd name="connsiteY25" fmla="*/ 2612605 h 4715134"/>
                <a:gd name="connsiteX26" fmla="*/ 91219 w 2199099"/>
                <a:gd name="connsiteY26" fmla="*/ 2280904 h 4715134"/>
                <a:gd name="connsiteX27" fmla="*/ 0 w 2199099"/>
                <a:gd name="connsiteY27" fmla="*/ 2022820 h 4715134"/>
                <a:gd name="connsiteX28" fmla="*/ 1859628 w 2199099"/>
                <a:gd name="connsiteY28" fmla="*/ 0 h 4715134"/>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24793 w 2199099"/>
                <a:gd name="connsiteY13" fmla="*/ 3684080 h 4715275"/>
                <a:gd name="connsiteX14" fmla="*/ 1551742 w 2199099"/>
                <a:gd name="connsiteY14" fmla="*/ 3948430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51742 w 2199099"/>
                <a:gd name="connsiteY14" fmla="*/ 3948430 h 4715277"/>
                <a:gd name="connsiteX15" fmla="*/ 1414835 w 2199099"/>
                <a:gd name="connsiteY15" fmla="*/ 4125757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14835 w 2199099"/>
                <a:gd name="connsiteY15" fmla="*/ 4125757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18732 w 2199099"/>
                <a:gd name="connsiteY15" fmla="*/ 4141224 h 4715277"/>
                <a:gd name="connsiteX16" fmla="*/ 1255865 w 2199099"/>
                <a:gd name="connsiteY16" fmla="*/ 431742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55865 w 2199099"/>
                <a:gd name="connsiteY16" fmla="*/ 4317421 h 4715275"/>
                <a:gd name="connsiteX17" fmla="*/ 1124547 w 2199099"/>
                <a:gd name="connsiteY17" fmla="*/ 4473674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5277"/>
                <a:gd name="connsiteX1" fmla="*/ 1970347 w 2199099"/>
                <a:gd name="connsiteY1" fmla="*/ 303427 h 4715277"/>
                <a:gd name="connsiteX2" fmla="*/ 2038088 w 2199099"/>
                <a:gd name="connsiteY2" fmla="*/ 524500 h 4715277"/>
                <a:gd name="connsiteX3" fmla="*/ 2110634 w 2199099"/>
                <a:gd name="connsiteY3" fmla="*/ 804020 h 4715277"/>
                <a:gd name="connsiteX4" fmla="*/ 2166733 w 2199099"/>
                <a:gd name="connsiteY4" fmla="*/ 1169858 h 4715277"/>
                <a:gd name="connsiteX5" fmla="*/ 2194380 w 2199099"/>
                <a:gd name="connsiteY5" fmla="*/ 1487564 h 4715277"/>
                <a:gd name="connsiteX6" fmla="*/ 2198518 w 2199099"/>
                <a:gd name="connsiteY6" fmla="*/ 1823768 h 4715277"/>
                <a:gd name="connsiteX7" fmla="*/ 2180569 w 2199099"/>
                <a:gd name="connsiteY7" fmla="*/ 2155817 h 4715277"/>
                <a:gd name="connsiteX8" fmla="*/ 2151011 w 2199099"/>
                <a:gd name="connsiteY8" fmla="*/ 2443353 h 4715277"/>
                <a:gd name="connsiteX9" fmla="*/ 2107898 w 2199099"/>
                <a:gd name="connsiteY9" fmla="*/ 2702577 h 4715277"/>
                <a:gd name="connsiteX10" fmla="*/ 2062189 w 2199099"/>
                <a:gd name="connsiteY10" fmla="*/ 2933675 h 4715277"/>
                <a:gd name="connsiteX11" fmla="*/ 1973155 w 2199099"/>
                <a:gd name="connsiteY11" fmla="*/ 3215309 h 4715277"/>
                <a:gd name="connsiteX12" fmla="*/ 1881253 w 2199099"/>
                <a:gd name="connsiteY12" fmla="*/ 3412445 h 4715277"/>
                <a:gd name="connsiteX13" fmla="*/ 1737974 w 2199099"/>
                <a:gd name="connsiteY13" fmla="*/ 3716008 h 4715277"/>
                <a:gd name="connsiteX14" fmla="*/ 1565669 w 2199099"/>
                <a:gd name="connsiteY14" fmla="*/ 3973127 h 4715277"/>
                <a:gd name="connsiteX15" fmla="*/ 1420400 w 2199099"/>
                <a:gd name="connsiteY15" fmla="*/ 4178392 h 4715277"/>
                <a:gd name="connsiteX16" fmla="*/ 1277586 w 2199099"/>
                <a:gd name="connsiteY16" fmla="*/ 4373051 h 4715277"/>
                <a:gd name="connsiteX17" fmla="*/ 1124547 w 2199099"/>
                <a:gd name="connsiteY17" fmla="*/ 4473674 h 4715277"/>
                <a:gd name="connsiteX18" fmla="*/ 969000 w 2199099"/>
                <a:gd name="connsiteY18" fmla="*/ 4598706 h 4715277"/>
                <a:gd name="connsiteX19" fmla="*/ 778884 w 2199099"/>
                <a:gd name="connsiteY19" fmla="*/ 4715135 h 4715277"/>
                <a:gd name="connsiteX20" fmla="*/ 720381 w 2199099"/>
                <a:gd name="connsiteY20" fmla="*/ 4574718 h 4715277"/>
                <a:gd name="connsiteX21" fmla="*/ 648535 w 2199099"/>
                <a:gd name="connsiteY21" fmla="*/ 4312595 h 4715277"/>
                <a:gd name="connsiteX22" fmla="*/ 537075 w 2199099"/>
                <a:gd name="connsiteY22" fmla="*/ 3911459 h 4715277"/>
                <a:gd name="connsiteX23" fmla="*/ 381604 w 2199099"/>
                <a:gd name="connsiteY23" fmla="*/ 3282969 h 4715277"/>
                <a:gd name="connsiteX24" fmla="*/ 296480 w 2199099"/>
                <a:gd name="connsiteY24" fmla="*/ 2908499 h 4715277"/>
                <a:gd name="connsiteX25" fmla="*/ 201750 w 2199099"/>
                <a:gd name="connsiteY25" fmla="*/ 2612605 h 4715277"/>
                <a:gd name="connsiteX26" fmla="*/ 91219 w 2199099"/>
                <a:gd name="connsiteY26" fmla="*/ 2280904 h 4715277"/>
                <a:gd name="connsiteX27" fmla="*/ 0 w 2199099"/>
                <a:gd name="connsiteY27" fmla="*/ 2022820 h 4715277"/>
                <a:gd name="connsiteX28" fmla="*/ 1859628 w 2199099"/>
                <a:gd name="connsiteY28" fmla="*/ 0 h 4715277"/>
                <a:gd name="connsiteX0" fmla="*/ 1859628 w 2199099"/>
                <a:gd name="connsiteY0" fmla="*/ 0 h 4715275"/>
                <a:gd name="connsiteX1" fmla="*/ 1970347 w 2199099"/>
                <a:gd name="connsiteY1" fmla="*/ 303427 h 4715275"/>
                <a:gd name="connsiteX2" fmla="*/ 2038088 w 2199099"/>
                <a:gd name="connsiteY2" fmla="*/ 524500 h 4715275"/>
                <a:gd name="connsiteX3" fmla="*/ 2110634 w 2199099"/>
                <a:gd name="connsiteY3" fmla="*/ 804020 h 4715275"/>
                <a:gd name="connsiteX4" fmla="*/ 2166733 w 2199099"/>
                <a:gd name="connsiteY4" fmla="*/ 1169858 h 4715275"/>
                <a:gd name="connsiteX5" fmla="*/ 2194380 w 2199099"/>
                <a:gd name="connsiteY5" fmla="*/ 1487564 h 4715275"/>
                <a:gd name="connsiteX6" fmla="*/ 2198518 w 2199099"/>
                <a:gd name="connsiteY6" fmla="*/ 1823768 h 4715275"/>
                <a:gd name="connsiteX7" fmla="*/ 2180569 w 2199099"/>
                <a:gd name="connsiteY7" fmla="*/ 2155817 h 4715275"/>
                <a:gd name="connsiteX8" fmla="*/ 2151011 w 2199099"/>
                <a:gd name="connsiteY8" fmla="*/ 2443353 h 4715275"/>
                <a:gd name="connsiteX9" fmla="*/ 2107898 w 2199099"/>
                <a:gd name="connsiteY9" fmla="*/ 2702577 h 4715275"/>
                <a:gd name="connsiteX10" fmla="*/ 2062189 w 2199099"/>
                <a:gd name="connsiteY10" fmla="*/ 2933675 h 4715275"/>
                <a:gd name="connsiteX11" fmla="*/ 1973155 w 2199099"/>
                <a:gd name="connsiteY11" fmla="*/ 3215309 h 4715275"/>
                <a:gd name="connsiteX12" fmla="*/ 1881253 w 2199099"/>
                <a:gd name="connsiteY12" fmla="*/ 3412445 h 4715275"/>
                <a:gd name="connsiteX13" fmla="*/ 1737974 w 2199099"/>
                <a:gd name="connsiteY13" fmla="*/ 3716008 h 4715275"/>
                <a:gd name="connsiteX14" fmla="*/ 1565669 w 2199099"/>
                <a:gd name="connsiteY14" fmla="*/ 3973127 h 4715275"/>
                <a:gd name="connsiteX15" fmla="*/ 1420400 w 2199099"/>
                <a:gd name="connsiteY15" fmla="*/ 4178392 h 4715275"/>
                <a:gd name="connsiteX16" fmla="*/ 1277586 w 2199099"/>
                <a:gd name="connsiteY16" fmla="*/ 4373051 h 4715275"/>
                <a:gd name="connsiteX17" fmla="*/ 1131600 w 2199099"/>
                <a:gd name="connsiteY17" fmla="*/ 4511841 h 4715275"/>
                <a:gd name="connsiteX18" fmla="*/ 969000 w 2199099"/>
                <a:gd name="connsiteY18" fmla="*/ 4598706 h 4715275"/>
                <a:gd name="connsiteX19" fmla="*/ 778884 w 2199099"/>
                <a:gd name="connsiteY19" fmla="*/ 4715135 h 4715275"/>
                <a:gd name="connsiteX20" fmla="*/ 720381 w 2199099"/>
                <a:gd name="connsiteY20" fmla="*/ 4574718 h 4715275"/>
                <a:gd name="connsiteX21" fmla="*/ 648535 w 2199099"/>
                <a:gd name="connsiteY21" fmla="*/ 4312595 h 4715275"/>
                <a:gd name="connsiteX22" fmla="*/ 537075 w 2199099"/>
                <a:gd name="connsiteY22" fmla="*/ 3911459 h 4715275"/>
                <a:gd name="connsiteX23" fmla="*/ 381604 w 2199099"/>
                <a:gd name="connsiteY23" fmla="*/ 3282969 h 4715275"/>
                <a:gd name="connsiteX24" fmla="*/ 296480 w 2199099"/>
                <a:gd name="connsiteY24" fmla="*/ 2908499 h 4715275"/>
                <a:gd name="connsiteX25" fmla="*/ 201750 w 2199099"/>
                <a:gd name="connsiteY25" fmla="*/ 2612605 h 4715275"/>
                <a:gd name="connsiteX26" fmla="*/ 91219 w 2199099"/>
                <a:gd name="connsiteY26" fmla="*/ 2280904 h 4715275"/>
                <a:gd name="connsiteX27" fmla="*/ 0 w 2199099"/>
                <a:gd name="connsiteY27" fmla="*/ 2022820 h 4715275"/>
                <a:gd name="connsiteX28" fmla="*/ 1859628 w 2199099"/>
                <a:gd name="connsiteY28" fmla="*/ 0 h 4715275"/>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65669 w 2199099"/>
                <a:gd name="connsiteY14" fmla="*/ 3973127 h 4716520"/>
                <a:gd name="connsiteX15" fmla="*/ 1420400 w 2199099"/>
                <a:gd name="connsiteY15" fmla="*/ 417839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 name="connsiteX0" fmla="*/ 1859628 w 2199099"/>
                <a:gd name="connsiteY0" fmla="*/ 0 h 4716522"/>
                <a:gd name="connsiteX1" fmla="*/ 1970347 w 2199099"/>
                <a:gd name="connsiteY1" fmla="*/ 303427 h 4716522"/>
                <a:gd name="connsiteX2" fmla="*/ 2038088 w 2199099"/>
                <a:gd name="connsiteY2" fmla="*/ 524500 h 4716522"/>
                <a:gd name="connsiteX3" fmla="*/ 2110634 w 2199099"/>
                <a:gd name="connsiteY3" fmla="*/ 804020 h 4716522"/>
                <a:gd name="connsiteX4" fmla="*/ 2166733 w 2199099"/>
                <a:gd name="connsiteY4" fmla="*/ 1169858 h 4716522"/>
                <a:gd name="connsiteX5" fmla="*/ 2194380 w 2199099"/>
                <a:gd name="connsiteY5" fmla="*/ 1487564 h 4716522"/>
                <a:gd name="connsiteX6" fmla="*/ 2198518 w 2199099"/>
                <a:gd name="connsiteY6" fmla="*/ 1823768 h 4716522"/>
                <a:gd name="connsiteX7" fmla="*/ 2180569 w 2199099"/>
                <a:gd name="connsiteY7" fmla="*/ 2155817 h 4716522"/>
                <a:gd name="connsiteX8" fmla="*/ 2151011 w 2199099"/>
                <a:gd name="connsiteY8" fmla="*/ 2443353 h 4716522"/>
                <a:gd name="connsiteX9" fmla="*/ 2107898 w 2199099"/>
                <a:gd name="connsiteY9" fmla="*/ 2702577 h 4716522"/>
                <a:gd name="connsiteX10" fmla="*/ 2062189 w 2199099"/>
                <a:gd name="connsiteY10" fmla="*/ 2933675 h 4716522"/>
                <a:gd name="connsiteX11" fmla="*/ 1973155 w 2199099"/>
                <a:gd name="connsiteY11" fmla="*/ 3215309 h 4716522"/>
                <a:gd name="connsiteX12" fmla="*/ 1881253 w 2199099"/>
                <a:gd name="connsiteY12" fmla="*/ 3412445 h 4716522"/>
                <a:gd name="connsiteX13" fmla="*/ 1737974 w 2199099"/>
                <a:gd name="connsiteY13" fmla="*/ 3716008 h 4716522"/>
                <a:gd name="connsiteX14" fmla="*/ 1581826 w 2199099"/>
                <a:gd name="connsiteY14" fmla="*/ 3976125 h 4716522"/>
                <a:gd name="connsiteX15" fmla="*/ 1420400 w 2199099"/>
                <a:gd name="connsiteY15" fmla="*/ 4178392 h 4716522"/>
                <a:gd name="connsiteX16" fmla="*/ 1277586 w 2199099"/>
                <a:gd name="connsiteY16" fmla="*/ 4373051 h 4716522"/>
                <a:gd name="connsiteX17" fmla="*/ 1131600 w 2199099"/>
                <a:gd name="connsiteY17" fmla="*/ 4511841 h 4716522"/>
                <a:gd name="connsiteX18" fmla="*/ 976053 w 2199099"/>
                <a:gd name="connsiteY18" fmla="*/ 4636871 h 4716522"/>
                <a:gd name="connsiteX19" fmla="*/ 778884 w 2199099"/>
                <a:gd name="connsiteY19" fmla="*/ 4715135 h 4716522"/>
                <a:gd name="connsiteX20" fmla="*/ 720381 w 2199099"/>
                <a:gd name="connsiteY20" fmla="*/ 4574718 h 4716522"/>
                <a:gd name="connsiteX21" fmla="*/ 648535 w 2199099"/>
                <a:gd name="connsiteY21" fmla="*/ 4312595 h 4716522"/>
                <a:gd name="connsiteX22" fmla="*/ 537075 w 2199099"/>
                <a:gd name="connsiteY22" fmla="*/ 3911459 h 4716522"/>
                <a:gd name="connsiteX23" fmla="*/ 381604 w 2199099"/>
                <a:gd name="connsiteY23" fmla="*/ 3282969 h 4716522"/>
                <a:gd name="connsiteX24" fmla="*/ 296480 w 2199099"/>
                <a:gd name="connsiteY24" fmla="*/ 2908499 h 4716522"/>
                <a:gd name="connsiteX25" fmla="*/ 201750 w 2199099"/>
                <a:gd name="connsiteY25" fmla="*/ 2612605 h 4716522"/>
                <a:gd name="connsiteX26" fmla="*/ 91219 w 2199099"/>
                <a:gd name="connsiteY26" fmla="*/ 2280904 h 4716522"/>
                <a:gd name="connsiteX27" fmla="*/ 0 w 2199099"/>
                <a:gd name="connsiteY27" fmla="*/ 2022820 h 4716522"/>
                <a:gd name="connsiteX28" fmla="*/ 1859628 w 2199099"/>
                <a:gd name="connsiteY28" fmla="*/ 0 h 4716522"/>
                <a:gd name="connsiteX0" fmla="*/ 1859628 w 2199099"/>
                <a:gd name="connsiteY0" fmla="*/ 0 h 4716520"/>
                <a:gd name="connsiteX1" fmla="*/ 1970347 w 2199099"/>
                <a:gd name="connsiteY1" fmla="*/ 303427 h 4716520"/>
                <a:gd name="connsiteX2" fmla="*/ 2038088 w 2199099"/>
                <a:gd name="connsiteY2" fmla="*/ 524500 h 4716520"/>
                <a:gd name="connsiteX3" fmla="*/ 2110634 w 2199099"/>
                <a:gd name="connsiteY3" fmla="*/ 804020 h 4716520"/>
                <a:gd name="connsiteX4" fmla="*/ 2166733 w 2199099"/>
                <a:gd name="connsiteY4" fmla="*/ 1169858 h 4716520"/>
                <a:gd name="connsiteX5" fmla="*/ 2194380 w 2199099"/>
                <a:gd name="connsiteY5" fmla="*/ 1487564 h 4716520"/>
                <a:gd name="connsiteX6" fmla="*/ 2198518 w 2199099"/>
                <a:gd name="connsiteY6" fmla="*/ 1823768 h 4716520"/>
                <a:gd name="connsiteX7" fmla="*/ 2180569 w 2199099"/>
                <a:gd name="connsiteY7" fmla="*/ 2155817 h 4716520"/>
                <a:gd name="connsiteX8" fmla="*/ 2151011 w 2199099"/>
                <a:gd name="connsiteY8" fmla="*/ 2443353 h 4716520"/>
                <a:gd name="connsiteX9" fmla="*/ 2107898 w 2199099"/>
                <a:gd name="connsiteY9" fmla="*/ 2702577 h 4716520"/>
                <a:gd name="connsiteX10" fmla="*/ 2062189 w 2199099"/>
                <a:gd name="connsiteY10" fmla="*/ 2933675 h 4716520"/>
                <a:gd name="connsiteX11" fmla="*/ 1973155 w 2199099"/>
                <a:gd name="connsiteY11" fmla="*/ 3215309 h 4716520"/>
                <a:gd name="connsiteX12" fmla="*/ 1881253 w 2199099"/>
                <a:gd name="connsiteY12" fmla="*/ 3412445 h 4716520"/>
                <a:gd name="connsiteX13" fmla="*/ 1737974 w 2199099"/>
                <a:gd name="connsiteY13" fmla="*/ 3716008 h 4716520"/>
                <a:gd name="connsiteX14" fmla="*/ 1581826 w 2199099"/>
                <a:gd name="connsiteY14" fmla="*/ 3976125 h 4716520"/>
                <a:gd name="connsiteX15" fmla="*/ 1435814 w 2199099"/>
                <a:gd name="connsiteY15" fmla="*/ 4188622 h 4716520"/>
                <a:gd name="connsiteX16" fmla="*/ 1277586 w 2199099"/>
                <a:gd name="connsiteY16" fmla="*/ 4373051 h 4716520"/>
                <a:gd name="connsiteX17" fmla="*/ 1131600 w 2199099"/>
                <a:gd name="connsiteY17" fmla="*/ 4511841 h 4716520"/>
                <a:gd name="connsiteX18" fmla="*/ 976053 w 2199099"/>
                <a:gd name="connsiteY18" fmla="*/ 4636871 h 4716520"/>
                <a:gd name="connsiteX19" fmla="*/ 778884 w 2199099"/>
                <a:gd name="connsiteY19" fmla="*/ 4715135 h 4716520"/>
                <a:gd name="connsiteX20" fmla="*/ 720381 w 2199099"/>
                <a:gd name="connsiteY20" fmla="*/ 4574718 h 4716520"/>
                <a:gd name="connsiteX21" fmla="*/ 648535 w 2199099"/>
                <a:gd name="connsiteY21" fmla="*/ 4312595 h 4716520"/>
                <a:gd name="connsiteX22" fmla="*/ 537075 w 2199099"/>
                <a:gd name="connsiteY22" fmla="*/ 3911459 h 4716520"/>
                <a:gd name="connsiteX23" fmla="*/ 381604 w 2199099"/>
                <a:gd name="connsiteY23" fmla="*/ 3282969 h 4716520"/>
                <a:gd name="connsiteX24" fmla="*/ 296480 w 2199099"/>
                <a:gd name="connsiteY24" fmla="*/ 2908499 h 4716520"/>
                <a:gd name="connsiteX25" fmla="*/ 201750 w 2199099"/>
                <a:gd name="connsiteY25" fmla="*/ 2612605 h 4716520"/>
                <a:gd name="connsiteX26" fmla="*/ 91219 w 2199099"/>
                <a:gd name="connsiteY26" fmla="*/ 2280904 h 4716520"/>
                <a:gd name="connsiteX27" fmla="*/ 0 w 2199099"/>
                <a:gd name="connsiteY27" fmla="*/ 2022820 h 4716520"/>
                <a:gd name="connsiteX28" fmla="*/ 1859628 w 2199099"/>
                <a:gd name="connsiteY28" fmla="*/ 0 h 471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99099" h="4716520">
                  <a:moveTo>
                    <a:pt x="1859628" y="0"/>
                  </a:moveTo>
                  <a:lnTo>
                    <a:pt x="1970347" y="303427"/>
                  </a:lnTo>
                  <a:cubicBezTo>
                    <a:pt x="1992927" y="377118"/>
                    <a:pt x="2014707" y="441068"/>
                    <a:pt x="2038088" y="524500"/>
                  </a:cubicBezTo>
                  <a:cubicBezTo>
                    <a:pt x="2061469" y="607932"/>
                    <a:pt x="2089193" y="696460"/>
                    <a:pt x="2110634" y="804020"/>
                  </a:cubicBezTo>
                  <a:cubicBezTo>
                    <a:pt x="2132075" y="911580"/>
                    <a:pt x="2152775" y="1055934"/>
                    <a:pt x="2166733" y="1169858"/>
                  </a:cubicBezTo>
                  <a:cubicBezTo>
                    <a:pt x="2180691" y="1283782"/>
                    <a:pt x="2193135" y="1401445"/>
                    <a:pt x="2194380" y="1487564"/>
                  </a:cubicBezTo>
                  <a:cubicBezTo>
                    <a:pt x="2195625" y="1573683"/>
                    <a:pt x="2200820" y="1712393"/>
                    <a:pt x="2198518" y="1823768"/>
                  </a:cubicBezTo>
                  <a:cubicBezTo>
                    <a:pt x="2196216" y="1935143"/>
                    <a:pt x="2198026" y="1995350"/>
                    <a:pt x="2180569" y="2155817"/>
                  </a:cubicBezTo>
                  <a:cubicBezTo>
                    <a:pt x="2163112" y="2316284"/>
                    <a:pt x="2161572" y="2385111"/>
                    <a:pt x="2151011" y="2443353"/>
                  </a:cubicBezTo>
                  <a:cubicBezTo>
                    <a:pt x="2140450" y="2501596"/>
                    <a:pt x="2121245" y="2643929"/>
                    <a:pt x="2107898" y="2702577"/>
                  </a:cubicBezTo>
                  <a:cubicBezTo>
                    <a:pt x="2094551" y="2761225"/>
                    <a:pt x="2094925" y="2819411"/>
                    <a:pt x="2062189" y="2933675"/>
                  </a:cubicBezTo>
                  <a:cubicBezTo>
                    <a:pt x="2029453" y="3047939"/>
                    <a:pt x="2003311" y="3135514"/>
                    <a:pt x="1973155" y="3215309"/>
                  </a:cubicBezTo>
                  <a:cubicBezTo>
                    <a:pt x="1942999" y="3295104"/>
                    <a:pt x="1922523" y="3335523"/>
                    <a:pt x="1881253" y="3412445"/>
                  </a:cubicBezTo>
                  <a:cubicBezTo>
                    <a:pt x="1839983" y="3489367"/>
                    <a:pt x="1787879" y="3622061"/>
                    <a:pt x="1737974" y="3716008"/>
                  </a:cubicBezTo>
                  <a:cubicBezTo>
                    <a:pt x="1688069" y="3809955"/>
                    <a:pt x="1632122" y="3915774"/>
                    <a:pt x="1581826" y="3976125"/>
                  </a:cubicBezTo>
                  <a:cubicBezTo>
                    <a:pt x="1531530" y="4036476"/>
                    <a:pt x="1485251" y="4125918"/>
                    <a:pt x="1435814" y="4188622"/>
                  </a:cubicBezTo>
                  <a:lnTo>
                    <a:pt x="1277586" y="4373051"/>
                  </a:lnTo>
                  <a:lnTo>
                    <a:pt x="1131600" y="4511841"/>
                  </a:lnTo>
                  <a:lnTo>
                    <a:pt x="976053" y="4636871"/>
                  </a:lnTo>
                  <a:cubicBezTo>
                    <a:pt x="912681" y="4675681"/>
                    <a:pt x="821496" y="4725494"/>
                    <a:pt x="778884" y="4715135"/>
                  </a:cubicBezTo>
                  <a:cubicBezTo>
                    <a:pt x="736272" y="4704776"/>
                    <a:pt x="739882" y="4621524"/>
                    <a:pt x="720381" y="4574718"/>
                  </a:cubicBezTo>
                  <a:cubicBezTo>
                    <a:pt x="707329" y="4511482"/>
                    <a:pt x="677066" y="4422763"/>
                    <a:pt x="648535" y="4312595"/>
                  </a:cubicBezTo>
                  <a:cubicBezTo>
                    <a:pt x="611382" y="4178883"/>
                    <a:pt x="581563" y="4083063"/>
                    <a:pt x="537075" y="3911459"/>
                  </a:cubicBezTo>
                  <a:cubicBezTo>
                    <a:pt x="492587" y="3739855"/>
                    <a:pt x="421703" y="3450129"/>
                    <a:pt x="381604" y="3282969"/>
                  </a:cubicBezTo>
                  <a:cubicBezTo>
                    <a:pt x="341505" y="3115809"/>
                    <a:pt x="326456" y="3020226"/>
                    <a:pt x="296480" y="2908499"/>
                  </a:cubicBezTo>
                  <a:lnTo>
                    <a:pt x="201750" y="2612605"/>
                  </a:lnTo>
                  <a:lnTo>
                    <a:pt x="91219" y="2280904"/>
                  </a:lnTo>
                  <a:lnTo>
                    <a:pt x="0" y="2022820"/>
                  </a:lnTo>
                  <a:cubicBezTo>
                    <a:pt x="294735" y="1642669"/>
                    <a:pt x="1531237" y="286565"/>
                    <a:pt x="1859628" y="0"/>
                  </a:cubicBezTo>
                  <a:close/>
                </a:path>
              </a:pathLst>
            </a:custGeom>
            <a:no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5" name="Freeform 34"/>
            <p:cNvSpPr/>
            <p:nvPr/>
          </p:nvSpPr>
          <p:spPr>
            <a:xfrm rot="217942">
              <a:off x="6361852" y="2192850"/>
              <a:ext cx="2552751" cy="2351774"/>
            </a:xfrm>
            <a:custGeom>
              <a:avLst/>
              <a:gdLst>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67542 h 2880511"/>
                <a:gd name="connsiteX1" fmla="*/ 2713546 w 3508643"/>
                <a:gd name="connsiteY1" fmla="*/ 503575 h 2880511"/>
                <a:gd name="connsiteX2" fmla="*/ 3331612 w 3508643"/>
                <a:gd name="connsiteY2" fmla="*/ 1261342 h 2880511"/>
                <a:gd name="connsiteX3" fmla="*/ 3496712 w 3508643"/>
                <a:gd name="connsiteY3" fmla="*/ 2213842 h 2880511"/>
                <a:gd name="connsiteX4" fmla="*/ 3073379 w 3508643"/>
                <a:gd name="connsiteY4" fmla="*/ 2759942 h 2880511"/>
                <a:gd name="connsiteX5" fmla="*/ 1883812 w 3508643"/>
                <a:gd name="connsiteY5" fmla="*/ 2874242 h 2880511"/>
                <a:gd name="connsiteX6" fmla="*/ 1003279 w 3508643"/>
                <a:gd name="connsiteY6" fmla="*/ 2641409 h 2880511"/>
                <a:gd name="connsiteX7" fmla="*/ 12679 w 3508643"/>
                <a:gd name="connsiteY7" fmla="*/ 1968309 h 2880511"/>
                <a:gd name="connsiteX8" fmla="*/ 1739879 w 3508643"/>
                <a:gd name="connsiteY8" fmla="*/ 67542 h 2880511"/>
                <a:gd name="connsiteX0" fmla="*/ 1739879 w 3508643"/>
                <a:gd name="connsiteY0" fmla="*/ 79568 h 2892537"/>
                <a:gd name="connsiteX1" fmla="*/ 2713546 w 3508643"/>
                <a:gd name="connsiteY1" fmla="*/ 515601 h 2892537"/>
                <a:gd name="connsiteX2" fmla="*/ 3331612 w 3508643"/>
                <a:gd name="connsiteY2" fmla="*/ 1273368 h 2892537"/>
                <a:gd name="connsiteX3" fmla="*/ 3496712 w 3508643"/>
                <a:gd name="connsiteY3" fmla="*/ 2225868 h 2892537"/>
                <a:gd name="connsiteX4" fmla="*/ 3073379 w 3508643"/>
                <a:gd name="connsiteY4" fmla="*/ 2771968 h 2892537"/>
                <a:gd name="connsiteX5" fmla="*/ 1883812 w 3508643"/>
                <a:gd name="connsiteY5" fmla="*/ 2886268 h 2892537"/>
                <a:gd name="connsiteX6" fmla="*/ 1003279 w 3508643"/>
                <a:gd name="connsiteY6" fmla="*/ 2653435 h 2892537"/>
                <a:gd name="connsiteX7" fmla="*/ 12679 w 3508643"/>
                <a:gd name="connsiteY7" fmla="*/ 1980335 h 2892537"/>
                <a:gd name="connsiteX8" fmla="*/ 1739879 w 3508643"/>
                <a:gd name="connsiteY8" fmla="*/ 79568 h 2892537"/>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36365 h 2849334"/>
                <a:gd name="connsiteX1" fmla="*/ 2713546 w 3508643"/>
                <a:gd name="connsiteY1" fmla="*/ 472398 h 2849334"/>
                <a:gd name="connsiteX2" fmla="*/ 3331612 w 3508643"/>
                <a:gd name="connsiteY2" fmla="*/ 1230165 h 2849334"/>
                <a:gd name="connsiteX3" fmla="*/ 3496712 w 3508643"/>
                <a:gd name="connsiteY3" fmla="*/ 2182665 h 2849334"/>
                <a:gd name="connsiteX4" fmla="*/ 3073379 w 3508643"/>
                <a:gd name="connsiteY4" fmla="*/ 2728765 h 2849334"/>
                <a:gd name="connsiteX5" fmla="*/ 1883812 w 3508643"/>
                <a:gd name="connsiteY5" fmla="*/ 2843065 h 2849334"/>
                <a:gd name="connsiteX6" fmla="*/ 1003279 w 3508643"/>
                <a:gd name="connsiteY6" fmla="*/ 2610232 h 2849334"/>
                <a:gd name="connsiteX7" fmla="*/ 12679 w 3508643"/>
                <a:gd name="connsiteY7" fmla="*/ 1937132 h 2849334"/>
                <a:gd name="connsiteX8" fmla="*/ 1739879 w 3508643"/>
                <a:gd name="connsiteY8" fmla="*/ 36365 h 2849334"/>
                <a:gd name="connsiteX0" fmla="*/ 1739879 w 3508643"/>
                <a:gd name="connsiteY0" fmla="*/ 0 h 2812969"/>
                <a:gd name="connsiteX1" fmla="*/ 2713546 w 3508643"/>
                <a:gd name="connsiteY1" fmla="*/ 436033 h 2812969"/>
                <a:gd name="connsiteX2" fmla="*/ 3331612 w 3508643"/>
                <a:gd name="connsiteY2" fmla="*/ 1193800 h 2812969"/>
                <a:gd name="connsiteX3" fmla="*/ 3496712 w 3508643"/>
                <a:gd name="connsiteY3" fmla="*/ 2146300 h 2812969"/>
                <a:gd name="connsiteX4" fmla="*/ 3073379 w 3508643"/>
                <a:gd name="connsiteY4" fmla="*/ 2692400 h 2812969"/>
                <a:gd name="connsiteX5" fmla="*/ 1883812 w 3508643"/>
                <a:gd name="connsiteY5" fmla="*/ 2806700 h 2812969"/>
                <a:gd name="connsiteX6" fmla="*/ 1003279 w 3508643"/>
                <a:gd name="connsiteY6" fmla="*/ 2573867 h 2812969"/>
                <a:gd name="connsiteX7" fmla="*/ 12679 w 3508643"/>
                <a:gd name="connsiteY7" fmla="*/ 1900767 h 2812969"/>
                <a:gd name="connsiteX8" fmla="*/ 1739879 w 3508643"/>
                <a:gd name="connsiteY8" fmla="*/ 0 h 2812969"/>
                <a:gd name="connsiteX0" fmla="*/ 1739879 w 3508643"/>
                <a:gd name="connsiteY0" fmla="*/ 114527 h 2927496"/>
                <a:gd name="connsiteX1" fmla="*/ 2188612 w 3508643"/>
                <a:gd name="connsiteY1" fmla="*/ 249993 h 2927496"/>
                <a:gd name="connsiteX2" fmla="*/ 2713546 w 3508643"/>
                <a:gd name="connsiteY2" fmla="*/ 550560 h 2927496"/>
                <a:gd name="connsiteX3" fmla="*/ 3331612 w 3508643"/>
                <a:gd name="connsiteY3" fmla="*/ 1308327 h 2927496"/>
                <a:gd name="connsiteX4" fmla="*/ 3496712 w 3508643"/>
                <a:gd name="connsiteY4" fmla="*/ 2260827 h 2927496"/>
                <a:gd name="connsiteX5" fmla="*/ 3073379 w 3508643"/>
                <a:gd name="connsiteY5" fmla="*/ 2806927 h 2927496"/>
                <a:gd name="connsiteX6" fmla="*/ 1883812 w 3508643"/>
                <a:gd name="connsiteY6" fmla="*/ 2921227 h 2927496"/>
                <a:gd name="connsiteX7" fmla="*/ 1003279 w 3508643"/>
                <a:gd name="connsiteY7" fmla="*/ 2688394 h 2927496"/>
                <a:gd name="connsiteX8" fmla="*/ 12679 w 3508643"/>
                <a:gd name="connsiteY8" fmla="*/ 2015294 h 2927496"/>
                <a:gd name="connsiteX9" fmla="*/ 1739879 w 3508643"/>
                <a:gd name="connsiteY9" fmla="*/ 114527 h 2927496"/>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89223 h 3002192"/>
                <a:gd name="connsiteX1" fmla="*/ 1985412 w 3508643"/>
                <a:gd name="connsiteY1" fmla="*/ 83389 h 3002192"/>
                <a:gd name="connsiteX2" fmla="*/ 2188612 w 3508643"/>
                <a:gd name="connsiteY2" fmla="*/ 324689 h 3002192"/>
                <a:gd name="connsiteX3" fmla="*/ 2713546 w 3508643"/>
                <a:gd name="connsiteY3" fmla="*/ 625256 h 3002192"/>
                <a:gd name="connsiteX4" fmla="*/ 3331612 w 3508643"/>
                <a:gd name="connsiteY4" fmla="*/ 1383023 h 3002192"/>
                <a:gd name="connsiteX5" fmla="*/ 3496712 w 3508643"/>
                <a:gd name="connsiteY5" fmla="*/ 2335523 h 3002192"/>
                <a:gd name="connsiteX6" fmla="*/ 3073379 w 3508643"/>
                <a:gd name="connsiteY6" fmla="*/ 2881623 h 3002192"/>
                <a:gd name="connsiteX7" fmla="*/ 1883812 w 3508643"/>
                <a:gd name="connsiteY7" fmla="*/ 2995923 h 3002192"/>
                <a:gd name="connsiteX8" fmla="*/ 1003279 w 3508643"/>
                <a:gd name="connsiteY8" fmla="*/ 2763090 h 3002192"/>
                <a:gd name="connsiteX9" fmla="*/ 12679 w 3508643"/>
                <a:gd name="connsiteY9" fmla="*/ 2089990 h 3002192"/>
                <a:gd name="connsiteX10" fmla="*/ 1739879 w 3508643"/>
                <a:gd name="connsiteY10" fmla="*/ 189223 h 3002192"/>
                <a:gd name="connsiteX0" fmla="*/ 1739879 w 3508643"/>
                <a:gd name="connsiteY0" fmla="*/ 128115 h 2941084"/>
                <a:gd name="connsiteX1" fmla="*/ 1960012 w 3508643"/>
                <a:gd name="connsiteY1" fmla="*/ 183148 h 2941084"/>
                <a:gd name="connsiteX2" fmla="*/ 2188612 w 3508643"/>
                <a:gd name="connsiteY2" fmla="*/ 263581 h 2941084"/>
                <a:gd name="connsiteX3" fmla="*/ 2713546 w 3508643"/>
                <a:gd name="connsiteY3" fmla="*/ 564148 h 2941084"/>
                <a:gd name="connsiteX4" fmla="*/ 3331612 w 3508643"/>
                <a:gd name="connsiteY4" fmla="*/ 1321915 h 2941084"/>
                <a:gd name="connsiteX5" fmla="*/ 3496712 w 3508643"/>
                <a:gd name="connsiteY5" fmla="*/ 2274415 h 2941084"/>
                <a:gd name="connsiteX6" fmla="*/ 3073379 w 3508643"/>
                <a:gd name="connsiteY6" fmla="*/ 2820515 h 2941084"/>
                <a:gd name="connsiteX7" fmla="*/ 1883812 w 3508643"/>
                <a:gd name="connsiteY7" fmla="*/ 2934815 h 2941084"/>
                <a:gd name="connsiteX8" fmla="*/ 1003279 w 3508643"/>
                <a:gd name="connsiteY8" fmla="*/ 2701982 h 2941084"/>
                <a:gd name="connsiteX9" fmla="*/ 12679 w 3508643"/>
                <a:gd name="connsiteY9" fmla="*/ 2028882 h 2941084"/>
                <a:gd name="connsiteX10" fmla="*/ 1739879 w 3508643"/>
                <a:gd name="connsiteY10" fmla="*/ 128115 h 2941084"/>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713546 w 3508643"/>
                <a:gd name="connsiteY3" fmla="*/ 436033 h 2812969"/>
                <a:gd name="connsiteX4" fmla="*/ 3331612 w 3508643"/>
                <a:gd name="connsiteY4" fmla="*/ 1193800 h 2812969"/>
                <a:gd name="connsiteX5" fmla="*/ 3496712 w 3508643"/>
                <a:gd name="connsiteY5" fmla="*/ 2146300 h 2812969"/>
                <a:gd name="connsiteX6" fmla="*/ 3073379 w 3508643"/>
                <a:gd name="connsiteY6" fmla="*/ 2692400 h 2812969"/>
                <a:gd name="connsiteX7" fmla="*/ 1883812 w 3508643"/>
                <a:gd name="connsiteY7" fmla="*/ 2806700 h 2812969"/>
                <a:gd name="connsiteX8" fmla="*/ 1003279 w 3508643"/>
                <a:gd name="connsiteY8" fmla="*/ 2573867 h 2812969"/>
                <a:gd name="connsiteX9" fmla="*/ 12679 w 3508643"/>
                <a:gd name="connsiteY9" fmla="*/ 1900767 h 2812969"/>
                <a:gd name="connsiteX10" fmla="*/ 1739879 w 3508643"/>
                <a:gd name="connsiteY10"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51079 w 3508643"/>
                <a:gd name="connsiteY3" fmla="*/ 287866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739879 w 3508643"/>
                <a:gd name="connsiteY0" fmla="*/ 0 h 2812969"/>
                <a:gd name="connsiteX1" fmla="*/ 1960012 w 3508643"/>
                <a:gd name="connsiteY1" fmla="*/ 55033 h 2812969"/>
                <a:gd name="connsiteX2" fmla="*/ 2188612 w 3508643"/>
                <a:gd name="connsiteY2" fmla="*/ 135466 h 2812969"/>
                <a:gd name="connsiteX3" fmla="*/ 2468012 w 3508643"/>
                <a:gd name="connsiteY3" fmla="*/ 270933 h 2812969"/>
                <a:gd name="connsiteX4" fmla="*/ 2713546 w 3508643"/>
                <a:gd name="connsiteY4" fmla="*/ 436033 h 2812969"/>
                <a:gd name="connsiteX5" fmla="*/ 3331612 w 3508643"/>
                <a:gd name="connsiteY5" fmla="*/ 1193800 h 2812969"/>
                <a:gd name="connsiteX6" fmla="*/ 3496712 w 3508643"/>
                <a:gd name="connsiteY6" fmla="*/ 2146300 h 2812969"/>
                <a:gd name="connsiteX7" fmla="*/ 3073379 w 3508643"/>
                <a:gd name="connsiteY7" fmla="*/ 2692400 h 2812969"/>
                <a:gd name="connsiteX8" fmla="*/ 1883812 w 3508643"/>
                <a:gd name="connsiteY8" fmla="*/ 2806700 h 2812969"/>
                <a:gd name="connsiteX9" fmla="*/ 1003279 w 3508643"/>
                <a:gd name="connsiteY9" fmla="*/ 2573867 h 2812969"/>
                <a:gd name="connsiteX10" fmla="*/ 12679 w 3508643"/>
                <a:gd name="connsiteY10" fmla="*/ 1900767 h 2812969"/>
                <a:gd name="connsiteX11" fmla="*/ 1739879 w 3508643"/>
                <a:gd name="connsiteY11" fmla="*/ 0 h 2812969"/>
                <a:gd name="connsiteX0" fmla="*/ 1803409 w 3572173"/>
                <a:gd name="connsiteY0" fmla="*/ 0 h 2812969"/>
                <a:gd name="connsiteX1" fmla="*/ 2023542 w 3572173"/>
                <a:gd name="connsiteY1" fmla="*/ 55033 h 2812969"/>
                <a:gd name="connsiteX2" fmla="*/ 2252142 w 3572173"/>
                <a:gd name="connsiteY2" fmla="*/ 135466 h 2812969"/>
                <a:gd name="connsiteX3" fmla="*/ 2531542 w 3572173"/>
                <a:gd name="connsiteY3" fmla="*/ 270933 h 2812969"/>
                <a:gd name="connsiteX4" fmla="*/ 2777076 w 3572173"/>
                <a:gd name="connsiteY4" fmla="*/ 436033 h 2812969"/>
                <a:gd name="connsiteX5" fmla="*/ 3395142 w 3572173"/>
                <a:gd name="connsiteY5" fmla="*/ 1193800 h 2812969"/>
                <a:gd name="connsiteX6" fmla="*/ 3560242 w 3572173"/>
                <a:gd name="connsiteY6" fmla="*/ 2146300 h 2812969"/>
                <a:gd name="connsiteX7" fmla="*/ 3136909 w 3572173"/>
                <a:gd name="connsiteY7" fmla="*/ 2692400 h 2812969"/>
                <a:gd name="connsiteX8" fmla="*/ 1947342 w 3572173"/>
                <a:gd name="connsiteY8" fmla="*/ 2806700 h 2812969"/>
                <a:gd name="connsiteX9" fmla="*/ 1066809 w 3572173"/>
                <a:gd name="connsiteY9" fmla="*/ 2573867 h 2812969"/>
                <a:gd name="connsiteX10" fmla="*/ 381009 w 3572173"/>
                <a:gd name="connsiteY10" fmla="*/ 2332566 h 2812969"/>
                <a:gd name="connsiteX11" fmla="*/ 76209 w 3572173"/>
                <a:gd name="connsiteY11" fmla="*/ 1900767 h 2812969"/>
                <a:gd name="connsiteX12" fmla="*/ 1803409 w 3572173"/>
                <a:gd name="connsiteY12"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467281 w 3658445"/>
                <a:gd name="connsiteY10" fmla="*/ 2332566 h 2812969"/>
                <a:gd name="connsiteX11" fmla="*/ 107448 w 3658445"/>
                <a:gd name="connsiteY11" fmla="*/ 2158999 h 2812969"/>
                <a:gd name="connsiteX12" fmla="*/ 162481 w 3658445"/>
                <a:gd name="connsiteY12" fmla="*/ 1900767 h 2812969"/>
                <a:gd name="connsiteX13" fmla="*/ 1889681 w 3658445"/>
                <a:gd name="connsiteY13" fmla="*/ 0 h 2812969"/>
                <a:gd name="connsiteX0" fmla="*/ 1889681 w 3658445"/>
                <a:gd name="connsiteY0" fmla="*/ 0 h 2812969"/>
                <a:gd name="connsiteX1" fmla="*/ 2109814 w 3658445"/>
                <a:gd name="connsiteY1" fmla="*/ 55033 h 2812969"/>
                <a:gd name="connsiteX2" fmla="*/ 2338414 w 3658445"/>
                <a:gd name="connsiteY2" fmla="*/ 135466 h 2812969"/>
                <a:gd name="connsiteX3" fmla="*/ 2617814 w 3658445"/>
                <a:gd name="connsiteY3" fmla="*/ 270933 h 2812969"/>
                <a:gd name="connsiteX4" fmla="*/ 2863348 w 3658445"/>
                <a:gd name="connsiteY4" fmla="*/ 436033 h 2812969"/>
                <a:gd name="connsiteX5" fmla="*/ 3481414 w 3658445"/>
                <a:gd name="connsiteY5" fmla="*/ 1193800 h 2812969"/>
                <a:gd name="connsiteX6" fmla="*/ 3646514 w 3658445"/>
                <a:gd name="connsiteY6" fmla="*/ 2146300 h 2812969"/>
                <a:gd name="connsiteX7" fmla="*/ 3223181 w 3658445"/>
                <a:gd name="connsiteY7" fmla="*/ 2692400 h 2812969"/>
                <a:gd name="connsiteX8" fmla="*/ 2033614 w 3658445"/>
                <a:gd name="connsiteY8" fmla="*/ 2806700 h 2812969"/>
                <a:gd name="connsiteX9" fmla="*/ 1153081 w 3658445"/>
                <a:gd name="connsiteY9" fmla="*/ 2573867 h 2812969"/>
                <a:gd name="connsiteX10" fmla="*/ 759381 w 3658445"/>
                <a:gd name="connsiteY10" fmla="*/ 2446866 h 2812969"/>
                <a:gd name="connsiteX11" fmla="*/ 467281 w 3658445"/>
                <a:gd name="connsiteY11" fmla="*/ 2332566 h 2812969"/>
                <a:gd name="connsiteX12" fmla="*/ 107448 w 3658445"/>
                <a:gd name="connsiteY12" fmla="*/ 2158999 h 2812969"/>
                <a:gd name="connsiteX13" fmla="*/ 162481 w 3658445"/>
                <a:gd name="connsiteY13" fmla="*/ 1900767 h 2812969"/>
                <a:gd name="connsiteX14" fmla="*/ 1889681 w 3658445"/>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07479 w 3598643"/>
                <a:gd name="connsiteY11" fmla="*/ 2332566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699579 w 3598643"/>
                <a:gd name="connsiteY10" fmla="*/ 2446866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829879 w 3598643"/>
                <a:gd name="connsiteY0" fmla="*/ 0 h 2812969"/>
                <a:gd name="connsiteX1" fmla="*/ 2050012 w 3598643"/>
                <a:gd name="connsiteY1" fmla="*/ 55033 h 2812969"/>
                <a:gd name="connsiteX2" fmla="*/ 2278612 w 3598643"/>
                <a:gd name="connsiteY2" fmla="*/ 135466 h 2812969"/>
                <a:gd name="connsiteX3" fmla="*/ 2558012 w 3598643"/>
                <a:gd name="connsiteY3" fmla="*/ 270933 h 2812969"/>
                <a:gd name="connsiteX4" fmla="*/ 2803546 w 3598643"/>
                <a:gd name="connsiteY4" fmla="*/ 436033 h 2812969"/>
                <a:gd name="connsiteX5" fmla="*/ 3421612 w 3598643"/>
                <a:gd name="connsiteY5" fmla="*/ 1193800 h 2812969"/>
                <a:gd name="connsiteX6" fmla="*/ 3586712 w 3598643"/>
                <a:gd name="connsiteY6" fmla="*/ 2146300 h 2812969"/>
                <a:gd name="connsiteX7" fmla="*/ 3163379 w 3598643"/>
                <a:gd name="connsiteY7" fmla="*/ 2692400 h 2812969"/>
                <a:gd name="connsiteX8" fmla="*/ 1973812 w 3598643"/>
                <a:gd name="connsiteY8" fmla="*/ 2806700 h 2812969"/>
                <a:gd name="connsiteX9" fmla="*/ 1093279 w 3598643"/>
                <a:gd name="connsiteY9" fmla="*/ 2573867 h 2812969"/>
                <a:gd name="connsiteX10" fmla="*/ 724979 w 3598643"/>
                <a:gd name="connsiteY10" fmla="*/ 2417233 h 2812969"/>
                <a:gd name="connsiteX11" fmla="*/ 462512 w 3598643"/>
                <a:gd name="connsiteY11" fmla="*/ 2277533 h 2812969"/>
                <a:gd name="connsiteX12" fmla="*/ 221213 w 3598643"/>
                <a:gd name="connsiteY12" fmla="*/ 2091265 h 2812969"/>
                <a:gd name="connsiteX13" fmla="*/ 102679 w 3598643"/>
                <a:gd name="connsiteY13" fmla="*/ 1900767 h 2812969"/>
                <a:gd name="connsiteX14" fmla="*/ 1829879 w 3598643"/>
                <a:gd name="connsiteY14" fmla="*/ 0 h 2812969"/>
                <a:gd name="connsiteX0" fmla="*/ 1727200 w 3495964"/>
                <a:gd name="connsiteY0" fmla="*/ 0 h 2812969"/>
                <a:gd name="connsiteX1" fmla="*/ 1947333 w 3495964"/>
                <a:gd name="connsiteY1" fmla="*/ 55033 h 2812969"/>
                <a:gd name="connsiteX2" fmla="*/ 2175933 w 3495964"/>
                <a:gd name="connsiteY2" fmla="*/ 135466 h 2812969"/>
                <a:gd name="connsiteX3" fmla="*/ 2455333 w 3495964"/>
                <a:gd name="connsiteY3" fmla="*/ 270933 h 2812969"/>
                <a:gd name="connsiteX4" fmla="*/ 2700867 w 3495964"/>
                <a:gd name="connsiteY4" fmla="*/ 436033 h 2812969"/>
                <a:gd name="connsiteX5" fmla="*/ 3318933 w 3495964"/>
                <a:gd name="connsiteY5" fmla="*/ 1193800 h 2812969"/>
                <a:gd name="connsiteX6" fmla="*/ 3484033 w 3495964"/>
                <a:gd name="connsiteY6" fmla="*/ 2146300 h 2812969"/>
                <a:gd name="connsiteX7" fmla="*/ 3060700 w 3495964"/>
                <a:gd name="connsiteY7" fmla="*/ 2692400 h 2812969"/>
                <a:gd name="connsiteX8" fmla="*/ 1871133 w 3495964"/>
                <a:gd name="connsiteY8" fmla="*/ 2806700 h 2812969"/>
                <a:gd name="connsiteX9" fmla="*/ 990600 w 3495964"/>
                <a:gd name="connsiteY9" fmla="*/ 2573867 h 2812969"/>
                <a:gd name="connsiteX10" fmla="*/ 622300 w 3495964"/>
                <a:gd name="connsiteY10" fmla="*/ 2417233 h 2812969"/>
                <a:gd name="connsiteX11" fmla="*/ 359833 w 3495964"/>
                <a:gd name="connsiteY11" fmla="*/ 2277533 h 2812969"/>
                <a:gd name="connsiteX12" fmla="*/ 118534 w 3495964"/>
                <a:gd name="connsiteY12" fmla="*/ 2091265 h 2812969"/>
                <a:gd name="connsiteX13" fmla="*/ 0 w 3495964"/>
                <a:gd name="connsiteY13" fmla="*/ 1900767 h 2812969"/>
                <a:gd name="connsiteX14" fmla="*/ 1727200 w 349596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450093 w 3586224"/>
                <a:gd name="connsiteY11" fmla="*/ 2277533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12560 w 3586224"/>
                <a:gd name="connsiteY10" fmla="*/ 2417233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2969"/>
                <a:gd name="connsiteX1" fmla="*/ 2037593 w 3586224"/>
                <a:gd name="connsiteY1" fmla="*/ 55033 h 2812969"/>
                <a:gd name="connsiteX2" fmla="*/ 2266193 w 3586224"/>
                <a:gd name="connsiteY2" fmla="*/ 135466 h 2812969"/>
                <a:gd name="connsiteX3" fmla="*/ 2545593 w 3586224"/>
                <a:gd name="connsiteY3" fmla="*/ 270933 h 2812969"/>
                <a:gd name="connsiteX4" fmla="*/ 2791127 w 3586224"/>
                <a:gd name="connsiteY4" fmla="*/ 436033 h 2812969"/>
                <a:gd name="connsiteX5" fmla="*/ 3409193 w 3586224"/>
                <a:gd name="connsiteY5" fmla="*/ 1193800 h 2812969"/>
                <a:gd name="connsiteX6" fmla="*/ 3574293 w 3586224"/>
                <a:gd name="connsiteY6" fmla="*/ 2146300 h 2812969"/>
                <a:gd name="connsiteX7" fmla="*/ 3150960 w 3586224"/>
                <a:gd name="connsiteY7" fmla="*/ 2692400 h 2812969"/>
                <a:gd name="connsiteX8" fmla="*/ 1961393 w 3586224"/>
                <a:gd name="connsiteY8" fmla="*/ 2806700 h 2812969"/>
                <a:gd name="connsiteX9" fmla="*/ 1080860 w 3586224"/>
                <a:gd name="connsiteY9" fmla="*/ 2573867 h 2812969"/>
                <a:gd name="connsiteX10" fmla="*/ 771827 w 3586224"/>
                <a:gd name="connsiteY10" fmla="*/ 2349500 h 2812969"/>
                <a:gd name="connsiteX11" fmla="*/ 500893 w 3586224"/>
                <a:gd name="connsiteY11" fmla="*/ 2218266 h 2812969"/>
                <a:gd name="connsiteX12" fmla="*/ 263828 w 3586224"/>
                <a:gd name="connsiteY12" fmla="*/ 2053165 h 2812969"/>
                <a:gd name="connsiteX13" fmla="*/ 90260 w 3586224"/>
                <a:gd name="connsiteY13" fmla="*/ 1900767 h 2812969"/>
                <a:gd name="connsiteX14" fmla="*/ 1817460 w 3586224"/>
                <a:gd name="connsiteY14" fmla="*/ 0 h 2812969"/>
                <a:gd name="connsiteX0" fmla="*/ 1817460 w 3586224"/>
                <a:gd name="connsiteY0" fmla="*/ 0 h 2817203"/>
                <a:gd name="connsiteX1" fmla="*/ 2037593 w 3586224"/>
                <a:gd name="connsiteY1" fmla="*/ 55033 h 2817203"/>
                <a:gd name="connsiteX2" fmla="*/ 2266193 w 3586224"/>
                <a:gd name="connsiteY2" fmla="*/ 135466 h 2817203"/>
                <a:gd name="connsiteX3" fmla="*/ 2545593 w 3586224"/>
                <a:gd name="connsiteY3" fmla="*/ 270933 h 2817203"/>
                <a:gd name="connsiteX4" fmla="*/ 2791127 w 3586224"/>
                <a:gd name="connsiteY4" fmla="*/ 436033 h 2817203"/>
                <a:gd name="connsiteX5" fmla="*/ 3409193 w 3586224"/>
                <a:gd name="connsiteY5" fmla="*/ 1193800 h 2817203"/>
                <a:gd name="connsiteX6" fmla="*/ 3574293 w 3586224"/>
                <a:gd name="connsiteY6" fmla="*/ 2146300 h 2817203"/>
                <a:gd name="connsiteX7" fmla="*/ 3150960 w 3586224"/>
                <a:gd name="connsiteY7" fmla="*/ 2692400 h 2817203"/>
                <a:gd name="connsiteX8" fmla="*/ 1961393 w 3586224"/>
                <a:gd name="connsiteY8" fmla="*/ 2806700 h 2817203"/>
                <a:gd name="connsiteX9" fmla="*/ 1123193 w 3586224"/>
                <a:gd name="connsiteY9" fmla="*/ 2510367 h 2817203"/>
                <a:gd name="connsiteX10" fmla="*/ 771827 w 3586224"/>
                <a:gd name="connsiteY10" fmla="*/ 2349500 h 2817203"/>
                <a:gd name="connsiteX11" fmla="*/ 500893 w 3586224"/>
                <a:gd name="connsiteY11" fmla="*/ 2218266 h 2817203"/>
                <a:gd name="connsiteX12" fmla="*/ 263828 w 3586224"/>
                <a:gd name="connsiteY12" fmla="*/ 2053165 h 2817203"/>
                <a:gd name="connsiteX13" fmla="*/ 90260 w 3586224"/>
                <a:gd name="connsiteY13" fmla="*/ 1900767 h 2817203"/>
                <a:gd name="connsiteX14" fmla="*/ 1817460 w 358622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7203"/>
                <a:gd name="connsiteX1" fmla="*/ 1947333 w 3495964"/>
                <a:gd name="connsiteY1" fmla="*/ 55033 h 2817203"/>
                <a:gd name="connsiteX2" fmla="*/ 2175933 w 3495964"/>
                <a:gd name="connsiteY2" fmla="*/ 135466 h 2817203"/>
                <a:gd name="connsiteX3" fmla="*/ 2455333 w 3495964"/>
                <a:gd name="connsiteY3" fmla="*/ 270933 h 2817203"/>
                <a:gd name="connsiteX4" fmla="*/ 2700867 w 3495964"/>
                <a:gd name="connsiteY4" fmla="*/ 436033 h 2817203"/>
                <a:gd name="connsiteX5" fmla="*/ 3318933 w 3495964"/>
                <a:gd name="connsiteY5" fmla="*/ 1193800 h 2817203"/>
                <a:gd name="connsiteX6" fmla="*/ 3484033 w 3495964"/>
                <a:gd name="connsiteY6" fmla="*/ 2146300 h 2817203"/>
                <a:gd name="connsiteX7" fmla="*/ 3060700 w 3495964"/>
                <a:gd name="connsiteY7" fmla="*/ 2692400 h 2817203"/>
                <a:gd name="connsiteX8" fmla="*/ 1871133 w 3495964"/>
                <a:gd name="connsiteY8" fmla="*/ 2806700 h 2817203"/>
                <a:gd name="connsiteX9" fmla="*/ 1032933 w 3495964"/>
                <a:gd name="connsiteY9" fmla="*/ 2510367 h 2817203"/>
                <a:gd name="connsiteX10" fmla="*/ 681567 w 3495964"/>
                <a:gd name="connsiteY10" fmla="*/ 2349500 h 2817203"/>
                <a:gd name="connsiteX11" fmla="*/ 410633 w 3495964"/>
                <a:gd name="connsiteY11" fmla="*/ 2218266 h 2817203"/>
                <a:gd name="connsiteX12" fmla="*/ 173568 w 3495964"/>
                <a:gd name="connsiteY12" fmla="*/ 2053165 h 2817203"/>
                <a:gd name="connsiteX13" fmla="*/ 0 w 3495964"/>
                <a:gd name="connsiteY13" fmla="*/ 1900767 h 2817203"/>
                <a:gd name="connsiteX14" fmla="*/ 1727200 w 3495964"/>
                <a:gd name="connsiteY14" fmla="*/ 0 h 2817203"/>
                <a:gd name="connsiteX0" fmla="*/ 1727200 w 3495964"/>
                <a:gd name="connsiteY0" fmla="*/ 0 h 2810052"/>
                <a:gd name="connsiteX1" fmla="*/ 1947333 w 3495964"/>
                <a:gd name="connsiteY1" fmla="*/ 55033 h 2810052"/>
                <a:gd name="connsiteX2" fmla="*/ 2175933 w 3495964"/>
                <a:gd name="connsiteY2" fmla="*/ 135466 h 2810052"/>
                <a:gd name="connsiteX3" fmla="*/ 2455333 w 3495964"/>
                <a:gd name="connsiteY3" fmla="*/ 270933 h 2810052"/>
                <a:gd name="connsiteX4" fmla="*/ 2700867 w 3495964"/>
                <a:gd name="connsiteY4" fmla="*/ 436033 h 2810052"/>
                <a:gd name="connsiteX5" fmla="*/ 3318933 w 3495964"/>
                <a:gd name="connsiteY5" fmla="*/ 1193800 h 2810052"/>
                <a:gd name="connsiteX6" fmla="*/ 3484033 w 3495964"/>
                <a:gd name="connsiteY6" fmla="*/ 2146300 h 2810052"/>
                <a:gd name="connsiteX7" fmla="*/ 3060700 w 3495964"/>
                <a:gd name="connsiteY7" fmla="*/ 2692400 h 2810052"/>
                <a:gd name="connsiteX8" fmla="*/ 1871133 w 3495964"/>
                <a:gd name="connsiteY8" fmla="*/ 2806700 h 2810052"/>
                <a:gd name="connsiteX9" fmla="*/ 1308099 w 3495964"/>
                <a:gd name="connsiteY9" fmla="*/ 2620432 h 2810052"/>
                <a:gd name="connsiteX10" fmla="*/ 1032933 w 3495964"/>
                <a:gd name="connsiteY10" fmla="*/ 2510367 h 2810052"/>
                <a:gd name="connsiteX11" fmla="*/ 681567 w 3495964"/>
                <a:gd name="connsiteY11" fmla="*/ 2349500 h 2810052"/>
                <a:gd name="connsiteX12" fmla="*/ 410633 w 3495964"/>
                <a:gd name="connsiteY12" fmla="*/ 2218266 h 2810052"/>
                <a:gd name="connsiteX13" fmla="*/ 173568 w 3495964"/>
                <a:gd name="connsiteY13" fmla="*/ 2053165 h 2810052"/>
                <a:gd name="connsiteX14" fmla="*/ 0 w 3495964"/>
                <a:gd name="connsiteY14" fmla="*/ 1900767 h 2810052"/>
                <a:gd name="connsiteX15" fmla="*/ 1727200 w 3495964"/>
                <a:gd name="connsiteY15" fmla="*/ 0 h 2810052"/>
                <a:gd name="connsiteX0" fmla="*/ 1727200 w 3495964"/>
                <a:gd name="connsiteY0" fmla="*/ 0 h 2808849"/>
                <a:gd name="connsiteX1" fmla="*/ 1947333 w 3495964"/>
                <a:gd name="connsiteY1" fmla="*/ 55033 h 2808849"/>
                <a:gd name="connsiteX2" fmla="*/ 2175933 w 3495964"/>
                <a:gd name="connsiteY2" fmla="*/ 135466 h 2808849"/>
                <a:gd name="connsiteX3" fmla="*/ 2455333 w 3495964"/>
                <a:gd name="connsiteY3" fmla="*/ 270933 h 2808849"/>
                <a:gd name="connsiteX4" fmla="*/ 2700867 w 3495964"/>
                <a:gd name="connsiteY4" fmla="*/ 436033 h 2808849"/>
                <a:gd name="connsiteX5" fmla="*/ 3318933 w 3495964"/>
                <a:gd name="connsiteY5" fmla="*/ 1193800 h 2808849"/>
                <a:gd name="connsiteX6" fmla="*/ 3484033 w 3495964"/>
                <a:gd name="connsiteY6" fmla="*/ 2146300 h 2808849"/>
                <a:gd name="connsiteX7" fmla="*/ 3060700 w 3495964"/>
                <a:gd name="connsiteY7" fmla="*/ 2692400 h 2808849"/>
                <a:gd name="connsiteX8" fmla="*/ 1871133 w 3495964"/>
                <a:gd name="connsiteY8" fmla="*/ 2806700 h 2808849"/>
                <a:gd name="connsiteX9" fmla="*/ 1625599 w 3495964"/>
                <a:gd name="connsiteY9" fmla="*/ 2755899 h 2808849"/>
                <a:gd name="connsiteX10" fmla="*/ 1308099 w 3495964"/>
                <a:gd name="connsiteY10" fmla="*/ 2620432 h 2808849"/>
                <a:gd name="connsiteX11" fmla="*/ 1032933 w 3495964"/>
                <a:gd name="connsiteY11" fmla="*/ 2510367 h 2808849"/>
                <a:gd name="connsiteX12" fmla="*/ 681567 w 3495964"/>
                <a:gd name="connsiteY12" fmla="*/ 2349500 h 2808849"/>
                <a:gd name="connsiteX13" fmla="*/ 410633 w 3495964"/>
                <a:gd name="connsiteY13" fmla="*/ 2218266 h 2808849"/>
                <a:gd name="connsiteX14" fmla="*/ 173568 w 3495964"/>
                <a:gd name="connsiteY14" fmla="*/ 2053165 h 2808849"/>
                <a:gd name="connsiteX15" fmla="*/ 0 w 3495964"/>
                <a:gd name="connsiteY15" fmla="*/ 1900767 h 2808849"/>
                <a:gd name="connsiteX16" fmla="*/ 1727200 w 3495964"/>
                <a:gd name="connsiteY16" fmla="*/ 0 h 2808849"/>
                <a:gd name="connsiteX0" fmla="*/ 1727200 w 3495964"/>
                <a:gd name="connsiteY0" fmla="*/ 0 h 2807398"/>
                <a:gd name="connsiteX1" fmla="*/ 1947333 w 3495964"/>
                <a:gd name="connsiteY1" fmla="*/ 55033 h 2807398"/>
                <a:gd name="connsiteX2" fmla="*/ 2175933 w 3495964"/>
                <a:gd name="connsiteY2" fmla="*/ 135466 h 2807398"/>
                <a:gd name="connsiteX3" fmla="*/ 2455333 w 3495964"/>
                <a:gd name="connsiteY3" fmla="*/ 270933 h 2807398"/>
                <a:gd name="connsiteX4" fmla="*/ 2700867 w 3495964"/>
                <a:gd name="connsiteY4" fmla="*/ 436033 h 2807398"/>
                <a:gd name="connsiteX5" fmla="*/ 3318933 w 3495964"/>
                <a:gd name="connsiteY5" fmla="*/ 1193800 h 2807398"/>
                <a:gd name="connsiteX6" fmla="*/ 3484033 w 3495964"/>
                <a:gd name="connsiteY6" fmla="*/ 2146300 h 2807398"/>
                <a:gd name="connsiteX7" fmla="*/ 3060700 w 3495964"/>
                <a:gd name="connsiteY7" fmla="*/ 2692400 h 2807398"/>
                <a:gd name="connsiteX8" fmla="*/ 1871133 w 3495964"/>
                <a:gd name="connsiteY8" fmla="*/ 2806700 h 2807398"/>
                <a:gd name="connsiteX9" fmla="*/ 1629832 w 3495964"/>
                <a:gd name="connsiteY9" fmla="*/ 2734733 h 2807398"/>
                <a:gd name="connsiteX10" fmla="*/ 1308099 w 3495964"/>
                <a:gd name="connsiteY10" fmla="*/ 2620432 h 2807398"/>
                <a:gd name="connsiteX11" fmla="*/ 1032933 w 3495964"/>
                <a:gd name="connsiteY11" fmla="*/ 2510367 h 2807398"/>
                <a:gd name="connsiteX12" fmla="*/ 681567 w 3495964"/>
                <a:gd name="connsiteY12" fmla="*/ 2349500 h 2807398"/>
                <a:gd name="connsiteX13" fmla="*/ 410633 w 3495964"/>
                <a:gd name="connsiteY13" fmla="*/ 2218266 h 2807398"/>
                <a:gd name="connsiteX14" fmla="*/ 173568 w 3495964"/>
                <a:gd name="connsiteY14" fmla="*/ 2053165 h 2807398"/>
                <a:gd name="connsiteX15" fmla="*/ 0 w 3495964"/>
                <a:gd name="connsiteY15" fmla="*/ 1900767 h 2807398"/>
                <a:gd name="connsiteX16" fmla="*/ 1727200 w 3495964"/>
                <a:gd name="connsiteY16" fmla="*/ 0 h 2807398"/>
                <a:gd name="connsiteX0" fmla="*/ 1727200 w 3495964"/>
                <a:gd name="connsiteY0" fmla="*/ 0 h 2753371"/>
                <a:gd name="connsiteX1" fmla="*/ 1947333 w 3495964"/>
                <a:gd name="connsiteY1" fmla="*/ 55033 h 2753371"/>
                <a:gd name="connsiteX2" fmla="*/ 2175933 w 3495964"/>
                <a:gd name="connsiteY2" fmla="*/ 135466 h 2753371"/>
                <a:gd name="connsiteX3" fmla="*/ 2455333 w 3495964"/>
                <a:gd name="connsiteY3" fmla="*/ 270933 h 2753371"/>
                <a:gd name="connsiteX4" fmla="*/ 2700867 w 3495964"/>
                <a:gd name="connsiteY4" fmla="*/ 436033 h 2753371"/>
                <a:gd name="connsiteX5" fmla="*/ 3318933 w 3495964"/>
                <a:gd name="connsiteY5" fmla="*/ 1193800 h 2753371"/>
                <a:gd name="connsiteX6" fmla="*/ 3484033 w 3495964"/>
                <a:gd name="connsiteY6" fmla="*/ 2146300 h 2753371"/>
                <a:gd name="connsiteX7" fmla="*/ 3060700 w 3495964"/>
                <a:gd name="connsiteY7" fmla="*/ 2692400 h 2753371"/>
                <a:gd name="connsiteX8" fmla="*/ 1904999 w 3495964"/>
                <a:gd name="connsiteY8" fmla="*/ 2743200 h 2753371"/>
                <a:gd name="connsiteX9" fmla="*/ 1629832 w 3495964"/>
                <a:gd name="connsiteY9" fmla="*/ 2734733 h 2753371"/>
                <a:gd name="connsiteX10" fmla="*/ 1308099 w 3495964"/>
                <a:gd name="connsiteY10" fmla="*/ 2620432 h 2753371"/>
                <a:gd name="connsiteX11" fmla="*/ 1032933 w 3495964"/>
                <a:gd name="connsiteY11" fmla="*/ 2510367 h 2753371"/>
                <a:gd name="connsiteX12" fmla="*/ 681567 w 3495964"/>
                <a:gd name="connsiteY12" fmla="*/ 2349500 h 2753371"/>
                <a:gd name="connsiteX13" fmla="*/ 410633 w 3495964"/>
                <a:gd name="connsiteY13" fmla="*/ 2218266 h 2753371"/>
                <a:gd name="connsiteX14" fmla="*/ 173568 w 3495964"/>
                <a:gd name="connsiteY14" fmla="*/ 2053165 h 2753371"/>
                <a:gd name="connsiteX15" fmla="*/ 0 w 3495964"/>
                <a:gd name="connsiteY15" fmla="*/ 1900767 h 2753371"/>
                <a:gd name="connsiteX16" fmla="*/ 1727200 w 3495964"/>
                <a:gd name="connsiteY16" fmla="*/ 0 h 2753371"/>
                <a:gd name="connsiteX0" fmla="*/ 1727200 w 3495964"/>
                <a:gd name="connsiteY0" fmla="*/ 0 h 2760493"/>
                <a:gd name="connsiteX1" fmla="*/ 1947333 w 3495964"/>
                <a:gd name="connsiteY1" fmla="*/ 55033 h 2760493"/>
                <a:gd name="connsiteX2" fmla="*/ 2175933 w 3495964"/>
                <a:gd name="connsiteY2" fmla="*/ 135466 h 2760493"/>
                <a:gd name="connsiteX3" fmla="*/ 2455333 w 3495964"/>
                <a:gd name="connsiteY3" fmla="*/ 270933 h 2760493"/>
                <a:gd name="connsiteX4" fmla="*/ 2700867 w 3495964"/>
                <a:gd name="connsiteY4" fmla="*/ 436033 h 2760493"/>
                <a:gd name="connsiteX5" fmla="*/ 3318933 w 3495964"/>
                <a:gd name="connsiteY5" fmla="*/ 1193800 h 2760493"/>
                <a:gd name="connsiteX6" fmla="*/ 3484033 w 3495964"/>
                <a:gd name="connsiteY6" fmla="*/ 2146300 h 2760493"/>
                <a:gd name="connsiteX7" fmla="*/ 3060700 w 3495964"/>
                <a:gd name="connsiteY7" fmla="*/ 2692400 h 2760493"/>
                <a:gd name="connsiteX8" fmla="*/ 1913466 w 3495964"/>
                <a:gd name="connsiteY8" fmla="*/ 2755900 h 2760493"/>
                <a:gd name="connsiteX9" fmla="*/ 1629832 w 3495964"/>
                <a:gd name="connsiteY9" fmla="*/ 2734733 h 2760493"/>
                <a:gd name="connsiteX10" fmla="*/ 1308099 w 3495964"/>
                <a:gd name="connsiteY10" fmla="*/ 2620432 h 2760493"/>
                <a:gd name="connsiteX11" fmla="*/ 1032933 w 3495964"/>
                <a:gd name="connsiteY11" fmla="*/ 2510367 h 2760493"/>
                <a:gd name="connsiteX12" fmla="*/ 681567 w 3495964"/>
                <a:gd name="connsiteY12" fmla="*/ 2349500 h 2760493"/>
                <a:gd name="connsiteX13" fmla="*/ 410633 w 3495964"/>
                <a:gd name="connsiteY13" fmla="*/ 2218266 h 2760493"/>
                <a:gd name="connsiteX14" fmla="*/ 173568 w 3495964"/>
                <a:gd name="connsiteY14" fmla="*/ 2053165 h 2760493"/>
                <a:gd name="connsiteX15" fmla="*/ 0 w 3495964"/>
                <a:gd name="connsiteY15" fmla="*/ 1900767 h 2760493"/>
                <a:gd name="connsiteX16" fmla="*/ 1727200 w 3495964"/>
                <a:gd name="connsiteY16" fmla="*/ 0 h 2760493"/>
                <a:gd name="connsiteX0" fmla="*/ 1727200 w 3495964"/>
                <a:gd name="connsiteY0" fmla="*/ 0 h 2782598"/>
                <a:gd name="connsiteX1" fmla="*/ 1947333 w 3495964"/>
                <a:gd name="connsiteY1" fmla="*/ 55033 h 2782598"/>
                <a:gd name="connsiteX2" fmla="*/ 2175933 w 3495964"/>
                <a:gd name="connsiteY2" fmla="*/ 135466 h 2782598"/>
                <a:gd name="connsiteX3" fmla="*/ 2455333 w 3495964"/>
                <a:gd name="connsiteY3" fmla="*/ 270933 h 2782598"/>
                <a:gd name="connsiteX4" fmla="*/ 2700867 w 3495964"/>
                <a:gd name="connsiteY4" fmla="*/ 436033 h 2782598"/>
                <a:gd name="connsiteX5" fmla="*/ 3318933 w 3495964"/>
                <a:gd name="connsiteY5" fmla="*/ 1193800 h 2782598"/>
                <a:gd name="connsiteX6" fmla="*/ 3484033 w 3495964"/>
                <a:gd name="connsiteY6" fmla="*/ 2146300 h 2782598"/>
                <a:gd name="connsiteX7" fmla="*/ 3060700 w 3495964"/>
                <a:gd name="connsiteY7" fmla="*/ 2692400 h 2782598"/>
                <a:gd name="connsiteX8" fmla="*/ 1917700 w 3495964"/>
                <a:gd name="connsiteY8" fmla="*/ 2781300 h 2782598"/>
                <a:gd name="connsiteX9" fmla="*/ 1629832 w 3495964"/>
                <a:gd name="connsiteY9" fmla="*/ 2734733 h 2782598"/>
                <a:gd name="connsiteX10" fmla="*/ 1308099 w 3495964"/>
                <a:gd name="connsiteY10" fmla="*/ 2620432 h 2782598"/>
                <a:gd name="connsiteX11" fmla="*/ 1032933 w 3495964"/>
                <a:gd name="connsiteY11" fmla="*/ 2510367 h 2782598"/>
                <a:gd name="connsiteX12" fmla="*/ 681567 w 3495964"/>
                <a:gd name="connsiteY12" fmla="*/ 2349500 h 2782598"/>
                <a:gd name="connsiteX13" fmla="*/ 410633 w 3495964"/>
                <a:gd name="connsiteY13" fmla="*/ 2218266 h 2782598"/>
                <a:gd name="connsiteX14" fmla="*/ 173568 w 3495964"/>
                <a:gd name="connsiteY14" fmla="*/ 2053165 h 2782598"/>
                <a:gd name="connsiteX15" fmla="*/ 0 w 3495964"/>
                <a:gd name="connsiteY15" fmla="*/ 1900767 h 2782598"/>
                <a:gd name="connsiteX16" fmla="*/ 1727200 w 3495964"/>
                <a:gd name="connsiteY16" fmla="*/ 0 h 2782598"/>
                <a:gd name="connsiteX0" fmla="*/ 1727200 w 3495964"/>
                <a:gd name="connsiteY0" fmla="*/ 0 h 2788223"/>
                <a:gd name="connsiteX1" fmla="*/ 1947333 w 3495964"/>
                <a:gd name="connsiteY1" fmla="*/ 55033 h 2788223"/>
                <a:gd name="connsiteX2" fmla="*/ 2175933 w 3495964"/>
                <a:gd name="connsiteY2" fmla="*/ 135466 h 2788223"/>
                <a:gd name="connsiteX3" fmla="*/ 2455333 w 3495964"/>
                <a:gd name="connsiteY3" fmla="*/ 270933 h 2788223"/>
                <a:gd name="connsiteX4" fmla="*/ 2700867 w 3495964"/>
                <a:gd name="connsiteY4" fmla="*/ 436033 h 2788223"/>
                <a:gd name="connsiteX5" fmla="*/ 3318933 w 3495964"/>
                <a:gd name="connsiteY5" fmla="*/ 1193800 h 2788223"/>
                <a:gd name="connsiteX6" fmla="*/ 3484033 w 3495964"/>
                <a:gd name="connsiteY6" fmla="*/ 2146300 h 2788223"/>
                <a:gd name="connsiteX7" fmla="*/ 3060700 w 3495964"/>
                <a:gd name="connsiteY7" fmla="*/ 2692400 h 2788223"/>
                <a:gd name="connsiteX8" fmla="*/ 1917700 w 3495964"/>
                <a:gd name="connsiteY8" fmla="*/ 2781300 h 2788223"/>
                <a:gd name="connsiteX9" fmla="*/ 2150532 w 3495964"/>
                <a:gd name="connsiteY9" fmla="*/ 2777067 h 2788223"/>
                <a:gd name="connsiteX10" fmla="*/ 1629832 w 3495964"/>
                <a:gd name="connsiteY10" fmla="*/ 2734733 h 2788223"/>
                <a:gd name="connsiteX11" fmla="*/ 1308099 w 3495964"/>
                <a:gd name="connsiteY11" fmla="*/ 2620432 h 2788223"/>
                <a:gd name="connsiteX12" fmla="*/ 1032933 w 3495964"/>
                <a:gd name="connsiteY12" fmla="*/ 2510367 h 2788223"/>
                <a:gd name="connsiteX13" fmla="*/ 681567 w 3495964"/>
                <a:gd name="connsiteY13" fmla="*/ 2349500 h 2788223"/>
                <a:gd name="connsiteX14" fmla="*/ 410633 w 3495964"/>
                <a:gd name="connsiteY14" fmla="*/ 2218266 h 2788223"/>
                <a:gd name="connsiteX15" fmla="*/ 173568 w 3495964"/>
                <a:gd name="connsiteY15" fmla="*/ 2053165 h 2788223"/>
                <a:gd name="connsiteX16" fmla="*/ 0 w 3495964"/>
                <a:gd name="connsiteY16" fmla="*/ 1900767 h 2788223"/>
                <a:gd name="connsiteX17" fmla="*/ 1727200 w 3495964"/>
                <a:gd name="connsiteY17" fmla="*/ 0 h 2788223"/>
                <a:gd name="connsiteX0" fmla="*/ 1727200 w 3495964"/>
                <a:gd name="connsiteY0" fmla="*/ 0 h 2782966"/>
                <a:gd name="connsiteX1" fmla="*/ 1947333 w 3495964"/>
                <a:gd name="connsiteY1" fmla="*/ 55033 h 2782966"/>
                <a:gd name="connsiteX2" fmla="*/ 2175933 w 3495964"/>
                <a:gd name="connsiteY2" fmla="*/ 135466 h 2782966"/>
                <a:gd name="connsiteX3" fmla="*/ 2455333 w 3495964"/>
                <a:gd name="connsiteY3" fmla="*/ 270933 h 2782966"/>
                <a:gd name="connsiteX4" fmla="*/ 2700867 w 3495964"/>
                <a:gd name="connsiteY4" fmla="*/ 436033 h 2782966"/>
                <a:gd name="connsiteX5" fmla="*/ 3318933 w 3495964"/>
                <a:gd name="connsiteY5" fmla="*/ 1193800 h 2782966"/>
                <a:gd name="connsiteX6" fmla="*/ 3484033 w 3495964"/>
                <a:gd name="connsiteY6" fmla="*/ 2146300 h 2782966"/>
                <a:gd name="connsiteX7" fmla="*/ 3060700 w 3495964"/>
                <a:gd name="connsiteY7" fmla="*/ 2692400 h 2782966"/>
                <a:gd name="connsiteX8" fmla="*/ 2311399 w 3495964"/>
                <a:gd name="connsiteY8" fmla="*/ 2764367 h 2782966"/>
                <a:gd name="connsiteX9" fmla="*/ 1917700 w 3495964"/>
                <a:gd name="connsiteY9" fmla="*/ 2781300 h 2782966"/>
                <a:gd name="connsiteX10" fmla="*/ 2150532 w 3495964"/>
                <a:gd name="connsiteY10" fmla="*/ 2777067 h 2782966"/>
                <a:gd name="connsiteX11" fmla="*/ 1629832 w 3495964"/>
                <a:gd name="connsiteY11" fmla="*/ 2734733 h 2782966"/>
                <a:gd name="connsiteX12" fmla="*/ 1308099 w 3495964"/>
                <a:gd name="connsiteY12" fmla="*/ 2620432 h 2782966"/>
                <a:gd name="connsiteX13" fmla="*/ 1032933 w 3495964"/>
                <a:gd name="connsiteY13" fmla="*/ 2510367 h 2782966"/>
                <a:gd name="connsiteX14" fmla="*/ 681567 w 3495964"/>
                <a:gd name="connsiteY14" fmla="*/ 2349500 h 2782966"/>
                <a:gd name="connsiteX15" fmla="*/ 410633 w 3495964"/>
                <a:gd name="connsiteY15" fmla="*/ 2218266 h 2782966"/>
                <a:gd name="connsiteX16" fmla="*/ 173568 w 3495964"/>
                <a:gd name="connsiteY16" fmla="*/ 2053165 h 2782966"/>
                <a:gd name="connsiteX17" fmla="*/ 0 w 3495964"/>
                <a:gd name="connsiteY17" fmla="*/ 1900767 h 2782966"/>
                <a:gd name="connsiteX18" fmla="*/ 1727200 w 3495964"/>
                <a:gd name="connsiteY18" fmla="*/ 0 h 2782966"/>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784962"/>
                <a:gd name="connsiteX1" fmla="*/ 1947333 w 3495964"/>
                <a:gd name="connsiteY1" fmla="*/ 55033 h 2784962"/>
                <a:gd name="connsiteX2" fmla="*/ 2175933 w 3495964"/>
                <a:gd name="connsiteY2" fmla="*/ 135466 h 2784962"/>
                <a:gd name="connsiteX3" fmla="*/ 2455333 w 3495964"/>
                <a:gd name="connsiteY3" fmla="*/ 270933 h 2784962"/>
                <a:gd name="connsiteX4" fmla="*/ 2700867 w 3495964"/>
                <a:gd name="connsiteY4" fmla="*/ 436033 h 2784962"/>
                <a:gd name="connsiteX5" fmla="*/ 3318933 w 3495964"/>
                <a:gd name="connsiteY5" fmla="*/ 1193800 h 2784962"/>
                <a:gd name="connsiteX6" fmla="*/ 3484033 w 3495964"/>
                <a:gd name="connsiteY6" fmla="*/ 2146300 h 2784962"/>
                <a:gd name="connsiteX7" fmla="*/ 3060700 w 3495964"/>
                <a:gd name="connsiteY7" fmla="*/ 2692400 h 2784962"/>
                <a:gd name="connsiteX8" fmla="*/ 2324099 w 3495964"/>
                <a:gd name="connsiteY8" fmla="*/ 2777067 h 2784962"/>
                <a:gd name="connsiteX9" fmla="*/ 1917700 w 3495964"/>
                <a:gd name="connsiteY9" fmla="*/ 2781300 h 2784962"/>
                <a:gd name="connsiteX10" fmla="*/ 2150532 w 3495964"/>
                <a:gd name="connsiteY10" fmla="*/ 2777067 h 2784962"/>
                <a:gd name="connsiteX11" fmla="*/ 1629832 w 3495964"/>
                <a:gd name="connsiteY11" fmla="*/ 2734733 h 2784962"/>
                <a:gd name="connsiteX12" fmla="*/ 1308099 w 3495964"/>
                <a:gd name="connsiteY12" fmla="*/ 2620432 h 2784962"/>
                <a:gd name="connsiteX13" fmla="*/ 1032933 w 3495964"/>
                <a:gd name="connsiteY13" fmla="*/ 2510367 h 2784962"/>
                <a:gd name="connsiteX14" fmla="*/ 681567 w 3495964"/>
                <a:gd name="connsiteY14" fmla="*/ 2349500 h 2784962"/>
                <a:gd name="connsiteX15" fmla="*/ 410633 w 3495964"/>
                <a:gd name="connsiteY15" fmla="*/ 2218266 h 2784962"/>
                <a:gd name="connsiteX16" fmla="*/ 173568 w 3495964"/>
                <a:gd name="connsiteY16" fmla="*/ 2053165 h 2784962"/>
                <a:gd name="connsiteX17" fmla="*/ 0 w 3495964"/>
                <a:gd name="connsiteY17" fmla="*/ 1900767 h 2784962"/>
                <a:gd name="connsiteX18" fmla="*/ 1727200 w 3495964"/>
                <a:gd name="connsiteY18" fmla="*/ 0 h 2784962"/>
                <a:gd name="connsiteX0" fmla="*/ 1727200 w 3495964"/>
                <a:gd name="connsiteY0" fmla="*/ 0 h 2805392"/>
                <a:gd name="connsiteX1" fmla="*/ 1947333 w 3495964"/>
                <a:gd name="connsiteY1" fmla="*/ 55033 h 2805392"/>
                <a:gd name="connsiteX2" fmla="*/ 2175933 w 3495964"/>
                <a:gd name="connsiteY2" fmla="*/ 135466 h 2805392"/>
                <a:gd name="connsiteX3" fmla="*/ 2455333 w 3495964"/>
                <a:gd name="connsiteY3" fmla="*/ 270933 h 2805392"/>
                <a:gd name="connsiteX4" fmla="*/ 2700867 w 3495964"/>
                <a:gd name="connsiteY4" fmla="*/ 436033 h 2805392"/>
                <a:gd name="connsiteX5" fmla="*/ 3318933 w 3495964"/>
                <a:gd name="connsiteY5" fmla="*/ 1193800 h 2805392"/>
                <a:gd name="connsiteX6" fmla="*/ 3484033 w 3495964"/>
                <a:gd name="connsiteY6" fmla="*/ 2146300 h 2805392"/>
                <a:gd name="connsiteX7" fmla="*/ 3060700 w 3495964"/>
                <a:gd name="connsiteY7" fmla="*/ 2692400 h 2805392"/>
                <a:gd name="connsiteX8" fmla="*/ 2349499 w 3495964"/>
                <a:gd name="connsiteY8" fmla="*/ 2802467 h 2805392"/>
                <a:gd name="connsiteX9" fmla="*/ 2324099 w 3495964"/>
                <a:gd name="connsiteY9" fmla="*/ 2777067 h 2805392"/>
                <a:gd name="connsiteX10" fmla="*/ 1917700 w 3495964"/>
                <a:gd name="connsiteY10" fmla="*/ 2781300 h 2805392"/>
                <a:gd name="connsiteX11" fmla="*/ 2150532 w 3495964"/>
                <a:gd name="connsiteY11" fmla="*/ 2777067 h 2805392"/>
                <a:gd name="connsiteX12" fmla="*/ 1629832 w 3495964"/>
                <a:gd name="connsiteY12" fmla="*/ 2734733 h 2805392"/>
                <a:gd name="connsiteX13" fmla="*/ 1308099 w 3495964"/>
                <a:gd name="connsiteY13" fmla="*/ 2620432 h 2805392"/>
                <a:gd name="connsiteX14" fmla="*/ 1032933 w 3495964"/>
                <a:gd name="connsiteY14" fmla="*/ 2510367 h 2805392"/>
                <a:gd name="connsiteX15" fmla="*/ 681567 w 3495964"/>
                <a:gd name="connsiteY15" fmla="*/ 2349500 h 2805392"/>
                <a:gd name="connsiteX16" fmla="*/ 410633 w 3495964"/>
                <a:gd name="connsiteY16" fmla="*/ 2218266 h 2805392"/>
                <a:gd name="connsiteX17" fmla="*/ 173568 w 3495964"/>
                <a:gd name="connsiteY17" fmla="*/ 2053165 h 2805392"/>
                <a:gd name="connsiteX18" fmla="*/ 0 w 3495964"/>
                <a:gd name="connsiteY18" fmla="*/ 1900767 h 2805392"/>
                <a:gd name="connsiteX19" fmla="*/ 1727200 w 3495964"/>
                <a:gd name="connsiteY19" fmla="*/ 0 h 2805392"/>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455332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1424"/>
                <a:gd name="connsiteX1" fmla="*/ 1947333 w 3495964"/>
                <a:gd name="connsiteY1" fmla="*/ 55033 h 2801424"/>
                <a:gd name="connsiteX2" fmla="*/ 2175933 w 3495964"/>
                <a:gd name="connsiteY2" fmla="*/ 135466 h 2801424"/>
                <a:gd name="connsiteX3" fmla="*/ 2455333 w 3495964"/>
                <a:gd name="connsiteY3" fmla="*/ 270933 h 2801424"/>
                <a:gd name="connsiteX4" fmla="*/ 2700867 w 3495964"/>
                <a:gd name="connsiteY4" fmla="*/ 436033 h 2801424"/>
                <a:gd name="connsiteX5" fmla="*/ 3318933 w 3495964"/>
                <a:gd name="connsiteY5" fmla="*/ 1193800 h 2801424"/>
                <a:gd name="connsiteX6" fmla="*/ 3484033 w 3495964"/>
                <a:gd name="connsiteY6" fmla="*/ 2146300 h 2801424"/>
                <a:gd name="connsiteX7" fmla="*/ 3060700 w 3495964"/>
                <a:gd name="connsiteY7" fmla="*/ 2692400 h 2801424"/>
                <a:gd name="connsiteX8" fmla="*/ 2552698 w 3495964"/>
                <a:gd name="connsiteY8" fmla="*/ 2798234 h 2801424"/>
                <a:gd name="connsiteX9" fmla="*/ 2324099 w 3495964"/>
                <a:gd name="connsiteY9" fmla="*/ 2777067 h 2801424"/>
                <a:gd name="connsiteX10" fmla="*/ 1917700 w 3495964"/>
                <a:gd name="connsiteY10" fmla="*/ 2781300 h 2801424"/>
                <a:gd name="connsiteX11" fmla="*/ 2150532 w 3495964"/>
                <a:gd name="connsiteY11" fmla="*/ 2777067 h 2801424"/>
                <a:gd name="connsiteX12" fmla="*/ 1629832 w 3495964"/>
                <a:gd name="connsiteY12" fmla="*/ 2734733 h 2801424"/>
                <a:gd name="connsiteX13" fmla="*/ 1308099 w 3495964"/>
                <a:gd name="connsiteY13" fmla="*/ 2620432 h 2801424"/>
                <a:gd name="connsiteX14" fmla="*/ 1032933 w 3495964"/>
                <a:gd name="connsiteY14" fmla="*/ 2510367 h 2801424"/>
                <a:gd name="connsiteX15" fmla="*/ 681567 w 3495964"/>
                <a:gd name="connsiteY15" fmla="*/ 2349500 h 2801424"/>
                <a:gd name="connsiteX16" fmla="*/ 410633 w 3495964"/>
                <a:gd name="connsiteY16" fmla="*/ 2218266 h 2801424"/>
                <a:gd name="connsiteX17" fmla="*/ 173568 w 3495964"/>
                <a:gd name="connsiteY17" fmla="*/ 2053165 h 2801424"/>
                <a:gd name="connsiteX18" fmla="*/ 0 w 3495964"/>
                <a:gd name="connsiteY18" fmla="*/ 1900767 h 2801424"/>
                <a:gd name="connsiteX19" fmla="*/ 1727200 w 3495964"/>
                <a:gd name="connsiteY19" fmla="*/ 0 h 2801424"/>
                <a:gd name="connsiteX0" fmla="*/ 1727200 w 3495964"/>
                <a:gd name="connsiteY0" fmla="*/ 0 h 2804840"/>
                <a:gd name="connsiteX1" fmla="*/ 1947333 w 3495964"/>
                <a:gd name="connsiteY1" fmla="*/ 55033 h 2804840"/>
                <a:gd name="connsiteX2" fmla="*/ 2175933 w 3495964"/>
                <a:gd name="connsiteY2" fmla="*/ 135466 h 2804840"/>
                <a:gd name="connsiteX3" fmla="*/ 2455333 w 3495964"/>
                <a:gd name="connsiteY3" fmla="*/ 270933 h 2804840"/>
                <a:gd name="connsiteX4" fmla="*/ 2700867 w 3495964"/>
                <a:gd name="connsiteY4" fmla="*/ 436033 h 2804840"/>
                <a:gd name="connsiteX5" fmla="*/ 3318933 w 3495964"/>
                <a:gd name="connsiteY5" fmla="*/ 1193800 h 2804840"/>
                <a:gd name="connsiteX6" fmla="*/ 3484033 w 3495964"/>
                <a:gd name="connsiteY6" fmla="*/ 2146300 h 2804840"/>
                <a:gd name="connsiteX7" fmla="*/ 3060700 w 3495964"/>
                <a:gd name="connsiteY7" fmla="*/ 2692400 h 2804840"/>
                <a:gd name="connsiteX8" fmla="*/ 2552698 w 3495964"/>
                <a:gd name="connsiteY8" fmla="*/ 2798234 h 2804840"/>
                <a:gd name="connsiteX9" fmla="*/ 2341032 w 3495964"/>
                <a:gd name="connsiteY9" fmla="*/ 2794000 h 2804840"/>
                <a:gd name="connsiteX10" fmla="*/ 2324099 w 3495964"/>
                <a:gd name="connsiteY10" fmla="*/ 2777067 h 2804840"/>
                <a:gd name="connsiteX11" fmla="*/ 1917700 w 3495964"/>
                <a:gd name="connsiteY11" fmla="*/ 2781300 h 2804840"/>
                <a:gd name="connsiteX12" fmla="*/ 2150532 w 3495964"/>
                <a:gd name="connsiteY12" fmla="*/ 2777067 h 2804840"/>
                <a:gd name="connsiteX13" fmla="*/ 1629832 w 3495964"/>
                <a:gd name="connsiteY13" fmla="*/ 2734733 h 2804840"/>
                <a:gd name="connsiteX14" fmla="*/ 1308099 w 3495964"/>
                <a:gd name="connsiteY14" fmla="*/ 2620432 h 2804840"/>
                <a:gd name="connsiteX15" fmla="*/ 1032933 w 3495964"/>
                <a:gd name="connsiteY15" fmla="*/ 2510367 h 2804840"/>
                <a:gd name="connsiteX16" fmla="*/ 681567 w 3495964"/>
                <a:gd name="connsiteY16" fmla="*/ 2349500 h 2804840"/>
                <a:gd name="connsiteX17" fmla="*/ 410633 w 3495964"/>
                <a:gd name="connsiteY17" fmla="*/ 2218266 h 2804840"/>
                <a:gd name="connsiteX18" fmla="*/ 173568 w 3495964"/>
                <a:gd name="connsiteY18" fmla="*/ 2053165 h 2804840"/>
                <a:gd name="connsiteX19" fmla="*/ 0 w 3495964"/>
                <a:gd name="connsiteY19" fmla="*/ 1900767 h 2804840"/>
                <a:gd name="connsiteX20" fmla="*/ 1727200 w 3495964"/>
                <a:gd name="connsiteY20" fmla="*/ 0 h 2804840"/>
                <a:gd name="connsiteX0" fmla="*/ 1727200 w 3495964"/>
                <a:gd name="connsiteY0" fmla="*/ 0 h 2806378"/>
                <a:gd name="connsiteX1" fmla="*/ 1947333 w 3495964"/>
                <a:gd name="connsiteY1" fmla="*/ 55033 h 2806378"/>
                <a:gd name="connsiteX2" fmla="*/ 2175933 w 3495964"/>
                <a:gd name="connsiteY2" fmla="*/ 135466 h 2806378"/>
                <a:gd name="connsiteX3" fmla="*/ 2455333 w 3495964"/>
                <a:gd name="connsiteY3" fmla="*/ 270933 h 2806378"/>
                <a:gd name="connsiteX4" fmla="*/ 2700867 w 3495964"/>
                <a:gd name="connsiteY4" fmla="*/ 436033 h 2806378"/>
                <a:gd name="connsiteX5" fmla="*/ 3318933 w 3495964"/>
                <a:gd name="connsiteY5" fmla="*/ 1193800 h 2806378"/>
                <a:gd name="connsiteX6" fmla="*/ 3484033 w 3495964"/>
                <a:gd name="connsiteY6" fmla="*/ 2146300 h 2806378"/>
                <a:gd name="connsiteX7" fmla="*/ 3060700 w 3495964"/>
                <a:gd name="connsiteY7" fmla="*/ 2692400 h 2806378"/>
                <a:gd name="connsiteX8" fmla="*/ 2552698 w 3495964"/>
                <a:gd name="connsiteY8" fmla="*/ 2798234 h 2806378"/>
                <a:gd name="connsiteX9" fmla="*/ 2341032 w 3495964"/>
                <a:gd name="connsiteY9" fmla="*/ 2794000 h 2806378"/>
                <a:gd name="connsiteX10" fmla="*/ 2319866 w 3495964"/>
                <a:gd name="connsiteY10" fmla="*/ 2802467 h 2806378"/>
                <a:gd name="connsiteX11" fmla="*/ 1917700 w 3495964"/>
                <a:gd name="connsiteY11" fmla="*/ 2781300 h 2806378"/>
                <a:gd name="connsiteX12" fmla="*/ 2150532 w 3495964"/>
                <a:gd name="connsiteY12" fmla="*/ 2777067 h 2806378"/>
                <a:gd name="connsiteX13" fmla="*/ 1629832 w 3495964"/>
                <a:gd name="connsiteY13" fmla="*/ 2734733 h 2806378"/>
                <a:gd name="connsiteX14" fmla="*/ 1308099 w 3495964"/>
                <a:gd name="connsiteY14" fmla="*/ 2620432 h 2806378"/>
                <a:gd name="connsiteX15" fmla="*/ 1032933 w 3495964"/>
                <a:gd name="connsiteY15" fmla="*/ 2510367 h 2806378"/>
                <a:gd name="connsiteX16" fmla="*/ 681567 w 3495964"/>
                <a:gd name="connsiteY16" fmla="*/ 2349500 h 2806378"/>
                <a:gd name="connsiteX17" fmla="*/ 410633 w 3495964"/>
                <a:gd name="connsiteY17" fmla="*/ 2218266 h 2806378"/>
                <a:gd name="connsiteX18" fmla="*/ 173568 w 3495964"/>
                <a:gd name="connsiteY18" fmla="*/ 2053165 h 2806378"/>
                <a:gd name="connsiteX19" fmla="*/ 0 w 3495964"/>
                <a:gd name="connsiteY19" fmla="*/ 1900767 h 2806378"/>
                <a:gd name="connsiteX20" fmla="*/ 1727200 w 3495964"/>
                <a:gd name="connsiteY20" fmla="*/ 0 h 2806378"/>
                <a:gd name="connsiteX0" fmla="*/ 1727200 w 3495964"/>
                <a:gd name="connsiteY0" fmla="*/ 0 h 2806205"/>
                <a:gd name="connsiteX1" fmla="*/ 1947333 w 3495964"/>
                <a:gd name="connsiteY1" fmla="*/ 55033 h 2806205"/>
                <a:gd name="connsiteX2" fmla="*/ 2175933 w 3495964"/>
                <a:gd name="connsiteY2" fmla="*/ 135466 h 2806205"/>
                <a:gd name="connsiteX3" fmla="*/ 2455333 w 3495964"/>
                <a:gd name="connsiteY3" fmla="*/ 270933 h 2806205"/>
                <a:gd name="connsiteX4" fmla="*/ 2700867 w 3495964"/>
                <a:gd name="connsiteY4" fmla="*/ 436033 h 2806205"/>
                <a:gd name="connsiteX5" fmla="*/ 3318933 w 3495964"/>
                <a:gd name="connsiteY5" fmla="*/ 1193800 h 2806205"/>
                <a:gd name="connsiteX6" fmla="*/ 3484033 w 3495964"/>
                <a:gd name="connsiteY6" fmla="*/ 2146300 h 2806205"/>
                <a:gd name="connsiteX7" fmla="*/ 3060700 w 3495964"/>
                <a:gd name="connsiteY7" fmla="*/ 2692400 h 2806205"/>
                <a:gd name="connsiteX8" fmla="*/ 2552698 w 3495964"/>
                <a:gd name="connsiteY8" fmla="*/ 2798234 h 2806205"/>
                <a:gd name="connsiteX9" fmla="*/ 2341032 w 3495964"/>
                <a:gd name="connsiteY9" fmla="*/ 2794000 h 2806205"/>
                <a:gd name="connsiteX10" fmla="*/ 2319866 w 3495964"/>
                <a:gd name="connsiteY10" fmla="*/ 2802467 h 2806205"/>
                <a:gd name="connsiteX11" fmla="*/ 1917700 w 3495964"/>
                <a:gd name="connsiteY11" fmla="*/ 2781300 h 2806205"/>
                <a:gd name="connsiteX12" fmla="*/ 2142065 w 3495964"/>
                <a:gd name="connsiteY12" fmla="*/ 2789767 h 2806205"/>
                <a:gd name="connsiteX13" fmla="*/ 1629832 w 3495964"/>
                <a:gd name="connsiteY13" fmla="*/ 2734733 h 2806205"/>
                <a:gd name="connsiteX14" fmla="*/ 1308099 w 3495964"/>
                <a:gd name="connsiteY14" fmla="*/ 2620432 h 2806205"/>
                <a:gd name="connsiteX15" fmla="*/ 1032933 w 3495964"/>
                <a:gd name="connsiteY15" fmla="*/ 2510367 h 2806205"/>
                <a:gd name="connsiteX16" fmla="*/ 681567 w 3495964"/>
                <a:gd name="connsiteY16" fmla="*/ 2349500 h 2806205"/>
                <a:gd name="connsiteX17" fmla="*/ 410633 w 3495964"/>
                <a:gd name="connsiteY17" fmla="*/ 2218266 h 2806205"/>
                <a:gd name="connsiteX18" fmla="*/ 173568 w 3495964"/>
                <a:gd name="connsiteY18" fmla="*/ 2053165 h 2806205"/>
                <a:gd name="connsiteX19" fmla="*/ 0 w 3495964"/>
                <a:gd name="connsiteY19" fmla="*/ 1900767 h 2806205"/>
                <a:gd name="connsiteX20" fmla="*/ 1727200 w 3495964"/>
                <a:gd name="connsiteY20" fmla="*/ 0 h 2806205"/>
                <a:gd name="connsiteX0" fmla="*/ 1727200 w 3495964"/>
                <a:gd name="connsiteY0" fmla="*/ 0 h 2808490"/>
                <a:gd name="connsiteX1" fmla="*/ 1947333 w 3495964"/>
                <a:gd name="connsiteY1" fmla="*/ 55033 h 2808490"/>
                <a:gd name="connsiteX2" fmla="*/ 2175933 w 3495964"/>
                <a:gd name="connsiteY2" fmla="*/ 135466 h 2808490"/>
                <a:gd name="connsiteX3" fmla="*/ 2455333 w 3495964"/>
                <a:gd name="connsiteY3" fmla="*/ 270933 h 2808490"/>
                <a:gd name="connsiteX4" fmla="*/ 2700867 w 3495964"/>
                <a:gd name="connsiteY4" fmla="*/ 436033 h 2808490"/>
                <a:gd name="connsiteX5" fmla="*/ 3318933 w 3495964"/>
                <a:gd name="connsiteY5" fmla="*/ 1193800 h 2808490"/>
                <a:gd name="connsiteX6" fmla="*/ 3484033 w 3495964"/>
                <a:gd name="connsiteY6" fmla="*/ 2146300 h 2808490"/>
                <a:gd name="connsiteX7" fmla="*/ 3060700 w 3495964"/>
                <a:gd name="connsiteY7" fmla="*/ 2692400 h 2808490"/>
                <a:gd name="connsiteX8" fmla="*/ 2552698 w 3495964"/>
                <a:gd name="connsiteY8" fmla="*/ 2798234 h 2808490"/>
                <a:gd name="connsiteX9" fmla="*/ 2319866 w 3495964"/>
                <a:gd name="connsiteY9" fmla="*/ 2802467 h 2808490"/>
                <a:gd name="connsiteX10" fmla="*/ 1917700 w 3495964"/>
                <a:gd name="connsiteY10" fmla="*/ 2781300 h 2808490"/>
                <a:gd name="connsiteX11" fmla="*/ 2142065 w 3495964"/>
                <a:gd name="connsiteY11" fmla="*/ 2789767 h 2808490"/>
                <a:gd name="connsiteX12" fmla="*/ 1629832 w 3495964"/>
                <a:gd name="connsiteY12" fmla="*/ 2734733 h 2808490"/>
                <a:gd name="connsiteX13" fmla="*/ 1308099 w 3495964"/>
                <a:gd name="connsiteY13" fmla="*/ 2620432 h 2808490"/>
                <a:gd name="connsiteX14" fmla="*/ 1032933 w 3495964"/>
                <a:gd name="connsiteY14" fmla="*/ 2510367 h 2808490"/>
                <a:gd name="connsiteX15" fmla="*/ 681567 w 3495964"/>
                <a:gd name="connsiteY15" fmla="*/ 2349500 h 2808490"/>
                <a:gd name="connsiteX16" fmla="*/ 410633 w 3495964"/>
                <a:gd name="connsiteY16" fmla="*/ 2218266 h 2808490"/>
                <a:gd name="connsiteX17" fmla="*/ 173568 w 3495964"/>
                <a:gd name="connsiteY17" fmla="*/ 2053165 h 2808490"/>
                <a:gd name="connsiteX18" fmla="*/ 0 w 3495964"/>
                <a:gd name="connsiteY18" fmla="*/ 1900767 h 2808490"/>
                <a:gd name="connsiteX19" fmla="*/ 1727200 w 3495964"/>
                <a:gd name="connsiteY19" fmla="*/ 0 h 2808490"/>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29832 w 3495964"/>
                <a:gd name="connsiteY12" fmla="*/ 2734733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17700 w 3495964"/>
                <a:gd name="connsiteY10" fmla="*/ 27813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1968500 w 3495964"/>
                <a:gd name="connsiteY10" fmla="*/ 2679700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2142065 w 3495964"/>
                <a:gd name="connsiteY11" fmla="*/ 2789767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7784"/>
                <a:gd name="connsiteX1" fmla="*/ 1947333 w 3495964"/>
                <a:gd name="connsiteY1" fmla="*/ 55033 h 2817784"/>
                <a:gd name="connsiteX2" fmla="*/ 2175933 w 3495964"/>
                <a:gd name="connsiteY2" fmla="*/ 135466 h 2817784"/>
                <a:gd name="connsiteX3" fmla="*/ 2455333 w 3495964"/>
                <a:gd name="connsiteY3" fmla="*/ 270933 h 2817784"/>
                <a:gd name="connsiteX4" fmla="*/ 2700867 w 3495964"/>
                <a:gd name="connsiteY4" fmla="*/ 436033 h 2817784"/>
                <a:gd name="connsiteX5" fmla="*/ 3318933 w 3495964"/>
                <a:gd name="connsiteY5" fmla="*/ 1193800 h 2817784"/>
                <a:gd name="connsiteX6" fmla="*/ 3484033 w 3495964"/>
                <a:gd name="connsiteY6" fmla="*/ 2146300 h 2817784"/>
                <a:gd name="connsiteX7" fmla="*/ 3060700 w 3495964"/>
                <a:gd name="connsiteY7" fmla="*/ 2692400 h 2817784"/>
                <a:gd name="connsiteX8" fmla="*/ 2548465 w 3495964"/>
                <a:gd name="connsiteY8" fmla="*/ 2810934 h 2817784"/>
                <a:gd name="connsiteX9" fmla="*/ 2319866 w 3495964"/>
                <a:gd name="connsiteY9" fmla="*/ 2802467 h 2817784"/>
                <a:gd name="connsiteX10" fmla="*/ 2133600 w 3495964"/>
                <a:gd name="connsiteY10" fmla="*/ 2722034 h 2817784"/>
                <a:gd name="connsiteX11" fmla="*/ 1934632 w 3495964"/>
                <a:gd name="connsiteY11" fmla="*/ 2696634 h 2817784"/>
                <a:gd name="connsiteX12" fmla="*/ 1650998 w 3495964"/>
                <a:gd name="connsiteY12" fmla="*/ 2679700 h 2817784"/>
                <a:gd name="connsiteX13" fmla="*/ 1308099 w 3495964"/>
                <a:gd name="connsiteY13" fmla="*/ 2620432 h 2817784"/>
                <a:gd name="connsiteX14" fmla="*/ 1032933 w 3495964"/>
                <a:gd name="connsiteY14" fmla="*/ 2510367 h 2817784"/>
                <a:gd name="connsiteX15" fmla="*/ 681567 w 3495964"/>
                <a:gd name="connsiteY15" fmla="*/ 2349500 h 2817784"/>
                <a:gd name="connsiteX16" fmla="*/ 410633 w 3495964"/>
                <a:gd name="connsiteY16" fmla="*/ 2218266 h 2817784"/>
                <a:gd name="connsiteX17" fmla="*/ 173568 w 3495964"/>
                <a:gd name="connsiteY17" fmla="*/ 2053165 h 2817784"/>
                <a:gd name="connsiteX18" fmla="*/ 0 w 3495964"/>
                <a:gd name="connsiteY18" fmla="*/ 1900767 h 2817784"/>
                <a:gd name="connsiteX19" fmla="*/ 1727200 w 3495964"/>
                <a:gd name="connsiteY19" fmla="*/ 0 h 2817784"/>
                <a:gd name="connsiteX0" fmla="*/ 1727200 w 3495964"/>
                <a:gd name="connsiteY0" fmla="*/ 0 h 2812609"/>
                <a:gd name="connsiteX1" fmla="*/ 1947333 w 3495964"/>
                <a:gd name="connsiteY1" fmla="*/ 55033 h 2812609"/>
                <a:gd name="connsiteX2" fmla="*/ 2175933 w 3495964"/>
                <a:gd name="connsiteY2" fmla="*/ 135466 h 2812609"/>
                <a:gd name="connsiteX3" fmla="*/ 2455333 w 3495964"/>
                <a:gd name="connsiteY3" fmla="*/ 270933 h 2812609"/>
                <a:gd name="connsiteX4" fmla="*/ 2700867 w 3495964"/>
                <a:gd name="connsiteY4" fmla="*/ 436033 h 2812609"/>
                <a:gd name="connsiteX5" fmla="*/ 3318933 w 3495964"/>
                <a:gd name="connsiteY5" fmla="*/ 1193800 h 2812609"/>
                <a:gd name="connsiteX6" fmla="*/ 3484033 w 3495964"/>
                <a:gd name="connsiteY6" fmla="*/ 2146300 h 2812609"/>
                <a:gd name="connsiteX7" fmla="*/ 3060700 w 3495964"/>
                <a:gd name="connsiteY7" fmla="*/ 2692400 h 2812609"/>
                <a:gd name="connsiteX8" fmla="*/ 2548465 w 3495964"/>
                <a:gd name="connsiteY8" fmla="*/ 2810934 h 2812609"/>
                <a:gd name="connsiteX9" fmla="*/ 2451100 w 3495964"/>
                <a:gd name="connsiteY9" fmla="*/ 2688167 h 2812609"/>
                <a:gd name="connsiteX10" fmla="*/ 2133600 w 3495964"/>
                <a:gd name="connsiteY10" fmla="*/ 2722034 h 2812609"/>
                <a:gd name="connsiteX11" fmla="*/ 1934632 w 3495964"/>
                <a:gd name="connsiteY11" fmla="*/ 2696634 h 2812609"/>
                <a:gd name="connsiteX12" fmla="*/ 1650998 w 3495964"/>
                <a:gd name="connsiteY12" fmla="*/ 2679700 h 2812609"/>
                <a:gd name="connsiteX13" fmla="*/ 1308099 w 3495964"/>
                <a:gd name="connsiteY13" fmla="*/ 2620432 h 2812609"/>
                <a:gd name="connsiteX14" fmla="*/ 1032933 w 3495964"/>
                <a:gd name="connsiteY14" fmla="*/ 2510367 h 2812609"/>
                <a:gd name="connsiteX15" fmla="*/ 681567 w 3495964"/>
                <a:gd name="connsiteY15" fmla="*/ 2349500 h 2812609"/>
                <a:gd name="connsiteX16" fmla="*/ 410633 w 3495964"/>
                <a:gd name="connsiteY16" fmla="*/ 2218266 h 2812609"/>
                <a:gd name="connsiteX17" fmla="*/ 173568 w 3495964"/>
                <a:gd name="connsiteY17" fmla="*/ 2053165 h 2812609"/>
                <a:gd name="connsiteX18" fmla="*/ 0 w 3495964"/>
                <a:gd name="connsiteY18" fmla="*/ 1900767 h 2812609"/>
                <a:gd name="connsiteX19" fmla="*/ 1727200 w 3495964"/>
                <a:gd name="connsiteY19" fmla="*/ 0 h 281260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133600 w 3495964"/>
                <a:gd name="connsiteY10" fmla="*/ 2722034 h 2722469"/>
                <a:gd name="connsiteX11" fmla="*/ 1934632 w 3495964"/>
                <a:gd name="connsiteY11" fmla="*/ 2696634 h 2722469"/>
                <a:gd name="connsiteX12" fmla="*/ 1650998 w 3495964"/>
                <a:gd name="connsiteY12" fmla="*/ 2679700 h 2722469"/>
                <a:gd name="connsiteX13" fmla="*/ 1308099 w 3495964"/>
                <a:gd name="connsiteY13" fmla="*/ 2620432 h 2722469"/>
                <a:gd name="connsiteX14" fmla="*/ 1032933 w 3495964"/>
                <a:gd name="connsiteY14" fmla="*/ 2510367 h 2722469"/>
                <a:gd name="connsiteX15" fmla="*/ 681567 w 3495964"/>
                <a:gd name="connsiteY15" fmla="*/ 2349500 h 2722469"/>
                <a:gd name="connsiteX16" fmla="*/ 410633 w 3495964"/>
                <a:gd name="connsiteY16" fmla="*/ 2218266 h 2722469"/>
                <a:gd name="connsiteX17" fmla="*/ 173568 w 3495964"/>
                <a:gd name="connsiteY17" fmla="*/ 2053165 h 2722469"/>
                <a:gd name="connsiteX18" fmla="*/ 0 w 3495964"/>
                <a:gd name="connsiteY18" fmla="*/ 1900767 h 2722469"/>
                <a:gd name="connsiteX19" fmla="*/ 1727200 w 3495964"/>
                <a:gd name="connsiteY19" fmla="*/ 0 h 2722469"/>
                <a:gd name="connsiteX0" fmla="*/ 1727200 w 3495964"/>
                <a:gd name="connsiteY0" fmla="*/ 0 h 2724097"/>
                <a:gd name="connsiteX1" fmla="*/ 1947333 w 3495964"/>
                <a:gd name="connsiteY1" fmla="*/ 55033 h 2724097"/>
                <a:gd name="connsiteX2" fmla="*/ 2175933 w 3495964"/>
                <a:gd name="connsiteY2" fmla="*/ 135466 h 2724097"/>
                <a:gd name="connsiteX3" fmla="*/ 2455333 w 3495964"/>
                <a:gd name="connsiteY3" fmla="*/ 270933 h 2724097"/>
                <a:gd name="connsiteX4" fmla="*/ 2700867 w 3495964"/>
                <a:gd name="connsiteY4" fmla="*/ 436033 h 2724097"/>
                <a:gd name="connsiteX5" fmla="*/ 3318933 w 3495964"/>
                <a:gd name="connsiteY5" fmla="*/ 1193800 h 2724097"/>
                <a:gd name="connsiteX6" fmla="*/ 3484033 w 3495964"/>
                <a:gd name="connsiteY6" fmla="*/ 2146300 h 2724097"/>
                <a:gd name="connsiteX7" fmla="*/ 3060700 w 3495964"/>
                <a:gd name="connsiteY7" fmla="*/ 2692400 h 2724097"/>
                <a:gd name="connsiteX8" fmla="*/ 2641598 w 3495964"/>
                <a:gd name="connsiteY8" fmla="*/ 2667001 h 2724097"/>
                <a:gd name="connsiteX9" fmla="*/ 2451100 w 3495964"/>
                <a:gd name="connsiteY9" fmla="*/ 2688167 h 2724097"/>
                <a:gd name="connsiteX10" fmla="*/ 2133600 w 3495964"/>
                <a:gd name="connsiteY10" fmla="*/ 2722034 h 2724097"/>
                <a:gd name="connsiteX11" fmla="*/ 1917699 w 3495964"/>
                <a:gd name="connsiteY11" fmla="*/ 2717801 h 2724097"/>
                <a:gd name="connsiteX12" fmla="*/ 1934632 w 3495964"/>
                <a:gd name="connsiteY12" fmla="*/ 2696634 h 2724097"/>
                <a:gd name="connsiteX13" fmla="*/ 1650998 w 3495964"/>
                <a:gd name="connsiteY13" fmla="*/ 2679700 h 2724097"/>
                <a:gd name="connsiteX14" fmla="*/ 1308099 w 3495964"/>
                <a:gd name="connsiteY14" fmla="*/ 2620432 h 2724097"/>
                <a:gd name="connsiteX15" fmla="*/ 1032933 w 3495964"/>
                <a:gd name="connsiteY15" fmla="*/ 2510367 h 2724097"/>
                <a:gd name="connsiteX16" fmla="*/ 681567 w 3495964"/>
                <a:gd name="connsiteY16" fmla="*/ 2349500 h 2724097"/>
                <a:gd name="connsiteX17" fmla="*/ 410633 w 3495964"/>
                <a:gd name="connsiteY17" fmla="*/ 2218266 h 2724097"/>
                <a:gd name="connsiteX18" fmla="*/ 173568 w 3495964"/>
                <a:gd name="connsiteY18" fmla="*/ 2053165 h 2724097"/>
                <a:gd name="connsiteX19" fmla="*/ 0 w 3495964"/>
                <a:gd name="connsiteY19" fmla="*/ 1900767 h 2724097"/>
                <a:gd name="connsiteX20" fmla="*/ 1727200 w 3495964"/>
                <a:gd name="connsiteY20" fmla="*/ 0 h 2724097"/>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934632 w 3495964"/>
                <a:gd name="connsiteY12" fmla="*/ 2696634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552"/>
                <a:gd name="connsiteX1" fmla="*/ 1947333 w 3495964"/>
                <a:gd name="connsiteY1" fmla="*/ 55033 h 2722552"/>
                <a:gd name="connsiteX2" fmla="*/ 2175933 w 3495964"/>
                <a:gd name="connsiteY2" fmla="*/ 135466 h 2722552"/>
                <a:gd name="connsiteX3" fmla="*/ 2455333 w 3495964"/>
                <a:gd name="connsiteY3" fmla="*/ 270933 h 2722552"/>
                <a:gd name="connsiteX4" fmla="*/ 2700867 w 3495964"/>
                <a:gd name="connsiteY4" fmla="*/ 436033 h 2722552"/>
                <a:gd name="connsiteX5" fmla="*/ 3318933 w 3495964"/>
                <a:gd name="connsiteY5" fmla="*/ 1193800 h 2722552"/>
                <a:gd name="connsiteX6" fmla="*/ 3484033 w 3495964"/>
                <a:gd name="connsiteY6" fmla="*/ 2146300 h 2722552"/>
                <a:gd name="connsiteX7" fmla="*/ 3060700 w 3495964"/>
                <a:gd name="connsiteY7" fmla="*/ 2692400 h 2722552"/>
                <a:gd name="connsiteX8" fmla="*/ 2641598 w 3495964"/>
                <a:gd name="connsiteY8" fmla="*/ 2667001 h 2722552"/>
                <a:gd name="connsiteX9" fmla="*/ 2451100 w 3495964"/>
                <a:gd name="connsiteY9" fmla="*/ 2688167 h 2722552"/>
                <a:gd name="connsiteX10" fmla="*/ 2133600 w 3495964"/>
                <a:gd name="connsiteY10" fmla="*/ 2722034 h 2722552"/>
                <a:gd name="connsiteX11" fmla="*/ 2031999 w 3495964"/>
                <a:gd name="connsiteY11" fmla="*/ 2654301 h 2722552"/>
                <a:gd name="connsiteX12" fmla="*/ 1862665 w 3495964"/>
                <a:gd name="connsiteY12" fmla="*/ 2688167 h 2722552"/>
                <a:gd name="connsiteX13" fmla="*/ 1650998 w 3495964"/>
                <a:gd name="connsiteY13" fmla="*/ 2679700 h 2722552"/>
                <a:gd name="connsiteX14" fmla="*/ 1308099 w 3495964"/>
                <a:gd name="connsiteY14" fmla="*/ 2620432 h 2722552"/>
                <a:gd name="connsiteX15" fmla="*/ 1032933 w 3495964"/>
                <a:gd name="connsiteY15" fmla="*/ 2510367 h 2722552"/>
                <a:gd name="connsiteX16" fmla="*/ 681567 w 3495964"/>
                <a:gd name="connsiteY16" fmla="*/ 2349500 h 2722552"/>
                <a:gd name="connsiteX17" fmla="*/ 410633 w 3495964"/>
                <a:gd name="connsiteY17" fmla="*/ 2218266 h 2722552"/>
                <a:gd name="connsiteX18" fmla="*/ 173568 w 3495964"/>
                <a:gd name="connsiteY18" fmla="*/ 2053165 h 2722552"/>
                <a:gd name="connsiteX19" fmla="*/ 0 w 3495964"/>
                <a:gd name="connsiteY19" fmla="*/ 1900767 h 2722552"/>
                <a:gd name="connsiteX20" fmla="*/ 1727200 w 3495964"/>
                <a:gd name="connsiteY20" fmla="*/ 0 h 2722552"/>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31999 w 3495964"/>
                <a:gd name="connsiteY11" fmla="*/ 2654301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51100 w 3495964"/>
                <a:gd name="connsiteY9" fmla="*/ 2688167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22469"/>
                <a:gd name="connsiteX1" fmla="*/ 1947333 w 3495964"/>
                <a:gd name="connsiteY1" fmla="*/ 55033 h 2722469"/>
                <a:gd name="connsiteX2" fmla="*/ 2175933 w 3495964"/>
                <a:gd name="connsiteY2" fmla="*/ 135466 h 2722469"/>
                <a:gd name="connsiteX3" fmla="*/ 2455333 w 3495964"/>
                <a:gd name="connsiteY3" fmla="*/ 270933 h 2722469"/>
                <a:gd name="connsiteX4" fmla="*/ 2700867 w 3495964"/>
                <a:gd name="connsiteY4" fmla="*/ 436033 h 2722469"/>
                <a:gd name="connsiteX5" fmla="*/ 3318933 w 3495964"/>
                <a:gd name="connsiteY5" fmla="*/ 1193800 h 2722469"/>
                <a:gd name="connsiteX6" fmla="*/ 3484033 w 3495964"/>
                <a:gd name="connsiteY6" fmla="*/ 2146300 h 2722469"/>
                <a:gd name="connsiteX7" fmla="*/ 3060700 w 3495964"/>
                <a:gd name="connsiteY7" fmla="*/ 2692400 h 2722469"/>
                <a:gd name="connsiteX8" fmla="*/ 2641598 w 3495964"/>
                <a:gd name="connsiteY8" fmla="*/ 2667001 h 2722469"/>
                <a:gd name="connsiteX9" fmla="*/ 2472266 w 3495964"/>
                <a:gd name="connsiteY9" fmla="*/ 2569634 h 2722469"/>
                <a:gd name="connsiteX10" fmla="*/ 2256367 w 3495964"/>
                <a:gd name="connsiteY10" fmla="*/ 2624667 h 2722469"/>
                <a:gd name="connsiteX11" fmla="*/ 2065866 w 3495964"/>
                <a:gd name="connsiteY11" fmla="*/ 2675468 h 2722469"/>
                <a:gd name="connsiteX12" fmla="*/ 1862665 w 3495964"/>
                <a:gd name="connsiteY12" fmla="*/ 2688167 h 2722469"/>
                <a:gd name="connsiteX13" fmla="*/ 1650998 w 3495964"/>
                <a:gd name="connsiteY13" fmla="*/ 2679700 h 2722469"/>
                <a:gd name="connsiteX14" fmla="*/ 1308099 w 3495964"/>
                <a:gd name="connsiteY14" fmla="*/ 2620432 h 2722469"/>
                <a:gd name="connsiteX15" fmla="*/ 1032933 w 3495964"/>
                <a:gd name="connsiteY15" fmla="*/ 2510367 h 2722469"/>
                <a:gd name="connsiteX16" fmla="*/ 681567 w 3495964"/>
                <a:gd name="connsiteY16" fmla="*/ 2349500 h 2722469"/>
                <a:gd name="connsiteX17" fmla="*/ 410633 w 3495964"/>
                <a:gd name="connsiteY17" fmla="*/ 2218266 h 2722469"/>
                <a:gd name="connsiteX18" fmla="*/ 173568 w 3495964"/>
                <a:gd name="connsiteY18" fmla="*/ 2053165 h 2722469"/>
                <a:gd name="connsiteX19" fmla="*/ 0 w 3495964"/>
                <a:gd name="connsiteY19" fmla="*/ 1900767 h 2722469"/>
                <a:gd name="connsiteX20" fmla="*/ 1727200 w 3495964"/>
                <a:gd name="connsiteY20" fmla="*/ 0 h 272246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72266 w 3495964"/>
                <a:gd name="connsiteY9" fmla="*/ 25696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5999 w 3495964"/>
                <a:gd name="connsiteY10" fmla="*/ 2650069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324099 w 3495964"/>
                <a:gd name="connsiteY10" fmla="*/ 2641602 h 2701879"/>
                <a:gd name="connsiteX11" fmla="*/ 2256367 w 3495964"/>
                <a:gd name="connsiteY11" fmla="*/ 2624667 h 2701879"/>
                <a:gd name="connsiteX12" fmla="*/ 2065866 w 3495964"/>
                <a:gd name="connsiteY12" fmla="*/ 2675468 h 2701879"/>
                <a:gd name="connsiteX13" fmla="*/ 1862665 w 3495964"/>
                <a:gd name="connsiteY13" fmla="*/ 2688167 h 2701879"/>
                <a:gd name="connsiteX14" fmla="*/ 1650998 w 3495964"/>
                <a:gd name="connsiteY14" fmla="*/ 2679700 h 2701879"/>
                <a:gd name="connsiteX15" fmla="*/ 1308099 w 3495964"/>
                <a:gd name="connsiteY15" fmla="*/ 2620432 h 2701879"/>
                <a:gd name="connsiteX16" fmla="*/ 1032933 w 3495964"/>
                <a:gd name="connsiteY16" fmla="*/ 2510367 h 2701879"/>
                <a:gd name="connsiteX17" fmla="*/ 681567 w 3495964"/>
                <a:gd name="connsiteY17" fmla="*/ 2349500 h 2701879"/>
                <a:gd name="connsiteX18" fmla="*/ 410633 w 3495964"/>
                <a:gd name="connsiteY18" fmla="*/ 2218266 h 2701879"/>
                <a:gd name="connsiteX19" fmla="*/ 173568 w 3495964"/>
                <a:gd name="connsiteY19" fmla="*/ 2053165 h 2701879"/>
                <a:gd name="connsiteX20" fmla="*/ 0 w 3495964"/>
                <a:gd name="connsiteY20" fmla="*/ 1900767 h 2701879"/>
                <a:gd name="connsiteX21" fmla="*/ 1727200 w 3495964"/>
                <a:gd name="connsiteY21"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56367 w 3495964"/>
                <a:gd name="connsiteY10" fmla="*/ 26246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495964"/>
                <a:gd name="connsiteY0" fmla="*/ 0 h 2701879"/>
                <a:gd name="connsiteX1" fmla="*/ 1947333 w 3495964"/>
                <a:gd name="connsiteY1" fmla="*/ 55033 h 2701879"/>
                <a:gd name="connsiteX2" fmla="*/ 2175933 w 3495964"/>
                <a:gd name="connsiteY2" fmla="*/ 135466 h 2701879"/>
                <a:gd name="connsiteX3" fmla="*/ 2455333 w 3495964"/>
                <a:gd name="connsiteY3" fmla="*/ 270933 h 2701879"/>
                <a:gd name="connsiteX4" fmla="*/ 2700867 w 3495964"/>
                <a:gd name="connsiteY4" fmla="*/ 436033 h 2701879"/>
                <a:gd name="connsiteX5" fmla="*/ 3318933 w 3495964"/>
                <a:gd name="connsiteY5" fmla="*/ 1193800 h 2701879"/>
                <a:gd name="connsiteX6" fmla="*/ 3484033 w 3495964"/>
                <a:gd name="connsiteY6" fmla="*/ 2146300 h 2701879"/>
                <a:gd name="connsiteX7" fmla="*/ 3060700 w 3495964"/>
                <a:gd name="connsiteY7" fmla="*/ 2692400 h 2701879"/>
                <a:gd name="connsiteX8" fmla="*/ 2717798 w 3495964"/>
                <a:gd name="connsiteY8" fmla="*/ 2514601 h 2701879"/>
                <a:gd name="connsiteX9" fmla="*/ 2493433 w 3495964"/>
                <a:gd name="connsiteY9" fmla="*/ 2607734 h 2701879"/>
                <a:gd name="connsiteX10" fmla="*/ 2286001 w 3495964"/>
                <a:gd name="connsiteY10" fmla="*/ 2662767 h 2701879"/>
                <a:gd name="connsiteX11" fmla="*/ 2065866 w 3495964"/>
                <a:gd name="connsiteY11" fmla="*/ 2675468 h 2701879"/>
                <a:gd name="connsiteX12" fmla="*/ 1862665 w 3495964"/>
                <a:gd name="connsiteY12" fmla="*/ 2688167 h 2701879"/>
                <a:gd name="connsiteX13" fmla="*/ 1650998 w 3495964"/>
                <a:gd name="connsiteY13" fmla="*/ 2679700 h 2701879"/>
                <a:gd name="connsiteX14" fmla="*/ 1308099 w 3495964"/>
                <a:gd name="connsiteY14" fmla="*/ 2620432 h 2701879"/>
                <a:gd name="connsiteX15" fmla="*/ 1032933 w 3495964"/>
                <a:gd name="connsiteY15" fmla="*/ 2510367 h 2701879"/>
                <a:gd name="connsiteX16" fmla="*/ 681567 w 3495964"/>
                <a:gd name="connsiteY16" fmla="*/ 2349500 h 2701879"/>
                <a:gd name="connsiteX17" fmla="*/ 410633 w 3495964"/>
                <a:gd name="connsiteY17" fmla="*/ 2218266 h 2701879"/>
                <a:gd name="connsiteX18" fmla="*/ 173568 w 3495964"/>
                <a:gd name="connsiteY18" fmla="*/ 2053165 h 2701879"/>
                <a:gd name="connsiteX19" fmla="*/ 0 w 3495964"/>
                <a:gd name="connsiteY19" fmla="*/ 1900767 h 2701879"/>
                <a:gd name="connsiteX20" fmla="*/ 1727200 w 3495964"/>
                <a:gd name="connsiteY20" fmla="*/ 0 h 2701879"/>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08099 w 3503307"/>
                <a:gd name="connsiteY14" fmla="*/ 2620432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578"/>
                <a:gd name="connsiteX1" fmla="*/ 1947333 w 3503307"/>
                <a:gd name="connsiteY1" fmla="*/ 55033 h 2688578"/>
                <a:gd name="connsiteX2" fmla="*/ 2175933 w 3503307"/>
                <a:gd name="connsiteY2" fmla="*/ 135466 h 2688578"/>
                <a:gd name="connsiteX3" fmla="*/ 2455333 w 3503307"/>
                <a:gd name="connsiteY3" fmla="*/ 270933 h 2688578"/>
                <a:gd name="connsiteX4" fmla="*/ 2700867 w 3503307"/>
                <a:gd name="connsiteY4" fmla="*/ 436033 h 2688578"/>
                <a:gd name="connsiteX5" fmla="*/ 3318933 w 3503307"/>
                <a:gd name="connsiteY5" fmla="*/ 1193800 h 2688578"/>
                <a:gd name="connsiteX6" fmla="*/ 3484033 w 3503307"/>
                <a:gd name="connsiteY6" fmla="*/ 2146300 h 2688578"/>
                <a:gd name="connsiteX7" fmla="*/ 2946400 w 3503307"/>
                <a:gd name="connsiteY7" fmla="*/ 2391834 h 2688578"/>
                <a:gd name="connsiteX8" fmla="*/ 2717798 w 3503307"/>
                <a:gd name="connsiteY8" fmla="*/ 2514601 h 2688578"/>
                <a:gd name="connsiteX9" fmla="*/ 2493433 w 3503307"/>
                <a:gd name="connsiteY9" fmla="*/ 2607734 h 2688578"/>
                <a:gd name="connsiteX10" fmla="*/ 2286001 w 3503307"/>
                <a:gd name="connsiteY10" fmla="*/ 2662767 h 2688578"/>
                <a:gd name="connsiteX11" fmla="*/ 2065866 w 3503307"/>
                <a:gd name="connsiteY11" fmla="*/ 2675468 h 2688578"/>
                <a:gd name="connsiteX12" fmla="*/ 1862665 w 3503307"/>
                <a:gd name="connsiteY12" fmla="*/ 2688167 h 2688578"/>
                <a:gd name="connsiteX13" fmla="*/ 1650998 w 3503307"/>
                <a:gd name="connsiteY13" fmla="*/ 2679700 h 2688578"/>
                <a:gd name="connsiteX14" fmla="*/ 1333499 w 3503307"/>
                <a:gd name="connsiteY14" fmla="*/ 2611966 h 2688578"/>
                <a:gd name="connsiteX15" fmla="*/ 1032933 w 3503307"/>
                <a:gd name="connsiteY15" fmla="*/ 2510367 h 2688578"/>
                <a:gd name="connsiteX16" fmla="*/ 681567 w 3503307"/>
                <a:gd name="connsiteY16" fmla="*/ 2349500 h 2688578"/>
                <a:gd name="connsiteX17" fmla="*/ 410633 w 3503307"/>
                <a:gd name="connsiteY17" fmla="*/ 2218266 h 2688578"/>
                <a:gd name="connsiteX18" fmla="*/ 173568 w 3503307"/>
                <a:gd name="connsiteY18" fmla="*/ 2053165 h 2688578"/>
                <a:gd name="connsiteX19" fmla="*/ 0 w 3503307"/>
                <a:gd name="connsiteY19" fmla="*/ 1900767 h 2688578"/>
                <a:gd name="connsiteX20" fmla="*/ 1727200 w 3503307"/>
                <a:gd name="connsiteY20" fmla="*/ 0 h 2688578"/>
                <a:gd name="connsiteX0" fmla="*/ 1727200 w 3503307"/>
                <a:gd name="connsiteY0" fmla="*/ 0 h 2688167"/>
                <a:gd name="connsiteX1" fmla="*/ 1947333 w 3503307"/>
                <a:gd name="connsiteY1" fmla="*/ 55033 h 2688167"/>
                <a:gd name="connsiteX2" fmla="*/ 2175933 w 3503307"/>
                <a:gd name="connsiteY2" fmla="*/ 135466 h 2688167"/>
                <a:gd name="connsiteX3" fmla="*/ 2455333 w 3503307"/>
                <a:gd name="connsiteY3" fmla="*/ 270933 h 2688167"/>
                <a:gd name="connsiteX4" fmla="*/ 2700867 w 3503307"/>
                <a:gd name="connsiteY4" fmla="*/ 436033 h 2688167"/>
                <a:gd name="connsiteX5" fmla="*/ 3318933 w 3503307"/>
                <a:gd name="connsiteY5" fmla="*/ 1193800 h 2688167"/>
                <a:gd name="connsiteX6" fmla="*/ 3484033 w 3503307"/>
                <a:gd name="connsiteY6" fmla="*/ 2146300 h 2688167"/>
                <a:gd name="connsiteX7" fmla="*/ 2946400 w 3503307"/>
                <a:gd name="connsiteY7" fmla="*/ 2391834 h 2688167"/>
                <a:gd name="connsiteX8" fmla="*/ 2717798 w 3503307"/>
                <a:gd name="connsiteY8" fmla="*/ 2514601 h 2688167"/>
                <a:gd name="connsiteX9" fmla="*/ 2493433 w 3503307"/>
                <a:gd name="connsiteY9" fmla="*/ 2607734 h 2688167"/>
                <a:gd name="connsiteX10" fmla="*/ 2286001 w 3503307"/>
                <a:gd name="connsiteY10" fmla="*/ 2662767 h 2688167"/>
                <a:gd name="connsiteX11" fmla="*/ 2065866 w 3503307"/>
                <a:gd name="connsiteY11" fmla="*/ 2675468 h 2688167"/>
                <a:gd name="connsiteX12" fmla="*/ 1862665 w 3503307"/>
                <a:gd name="connsiteY12" fmla="*/ 2688167 h 2688167"/>
                <a:gd name="connsiteX13" fmla="*/ 1650998 w 3503307"/>
                <a:gd name="connsiteY13" fmla="*/ 2679700 h 2688167"/>
                <a:gd name="connsiteX14" fmla="*/ 1333499 w 3503307"/>
                <a:gd name="connsiteY14" fmla="*/ 2611966 h 2688167"/>
                <a:gd name="connsiteX15" fmla="*/ 1032933 w 3503307"/>
                <a:gd name="connsiteY15" fmla="*/ 2510367 h 2688167"/>
                <a:gd name="connsiteX16" fmla="*/ 681567 w 3503307"/>
                <a:gd name="connsiteY16" fmla="*/ 2349500 h 2688167"/>
                <a:gd name="connsiteX17" fmla="*/ 410633 w 3503307"/>
                <a:gd name="connsiteY17" fmla="*/ 2218266 h 2688167"/>
                <a:gd name="connsiteX18" fmla="*/ 173568 w 3503307"/>
                <a:gd name="connsiteY18" fmla="*/ 2053165 h 2688167"/>
                <a:gd name="connsiteX19" fmla="*/ 0 w 3503307"/>
                <a:gd name="connsiteY19" fmla="*/ 1900767 h 2688167"/>
                <a:gd name="connsiteX20" fmla="*/ 1727200 w 3503307"/>
                <a:gd name="connsiteY20" fmla="*/ 0 h 2688167"/>
                <a:gd name="connsiteX0" fmla="*/ 1727200 w 3503307"/>
                <a:gd name="connsiteY0" fmla="*/ 0 h 2692983"/>
                <a:gd name="connsiteX1" fmla="*/ 1947333 w 3503307"/>
                <a:gd name="connsiteY1" fmla="*/ 55033 h 2692983"/>
                <a:gd name="connsiteX2" fmla="*/ 2175933 w 3503307"/>
                <a:gd name="connsiteY2" fmla="*/ 135466 h 2692983"/>
                <a:gd name="connsiteX3" fmla="*/ 2455333 w 3503307"/>
                <a:gd name="connsiteY3" fmla="*/ 270933 h 2692983"/>
                <a:gd name="connsiteX4" fmla="*/ 2700867 w 3503307"/>
                <a:gd name="connsiteY4" fmla="*/ 436033 h 2692983"/>
                <a:gd name="connsiteX5" fmla="*/ 3318933 w 3503307"/>
                <a:gd name="connsiteY5" fmla="*/ 1193800 h 2692983"/>
                <a:gd name="connsiteX6" fmla="*/ 3484033 w 3503307"/>
                <a:gd name="connsiteY6" fmla="*/ 2146300 h 2692983"/>
                <a:gd name="connsiteX7" fmla="*/ 2946400 w 3503307"/>
                <a:gd name="connsiteY7" fmla="*/ 2391834 h 2692983"/>
                <a:gd name="connsiteX8" fmla="*/ 2717798 w 3503307"/>
                <a:gd name="connsiteY8" fmla="*/ 2514601 h 2692983"/>
                <a:gd name="connsiteX9" fmla="*/ 2493433 w 3503307"/>
                <a:gd name="connsiteY9" fmla="*/ 2607734 h 2692983"/>
                <a:gd name="connsiteX10" fmla="*/ 2286001 w 3503307"/>
                <a:gd name="connsiteY10" fmla="*/ 2662767 h 2692983"/>
                <a:gd name="connsiteX11" fmla="*/ 2061633 w 3503307"/>
                <a:gd name="connsiteY11" fmla="*/ 2692401 h 2692983"/>
                <a:gd name="connsiteX12" fmla="*/ 1862665 w 3503307"/>
                <a:gd name="connsiteY12" fmla="*/ 2688167 h 2692983"/>
                <a:gd name="connsiteX13" fmla="*/ 1650998 w 3503307"/>
                <a:gd name="connsiteY13" fmla="*/ 2679700 h 2692983"/>
                <a:gd name="connsiteX14" fmla="*/ 1333499 w 3503307"/>
                <a:gd name="connsiteY14" fmla="*/ 2611966 h 2692983"/>
                <a:gd name="connsiteX15" fmla="*/ 1032933 w 3503307"/>
                <a:gd name="connsiteY15" fmla="*/ 2510367 h 2692983"/>
                <a:gd name="connsiteX16" fmla="*/ 681567 w 3503307"/>
                <a:gd name="connsiteY16" fmla="*/ 2349500 h 2692983"/>
                <a:gd name="connsiteX17" fmla="*/ 410633 w 3503307"/>
                <a:gd name="connsiteY17" fmla="*/ 2218266 h 2692983"/>
                <a:gd name="connsiteX18" fmla="*/ 173568 w 3503307"/>
                <a:gd name="connsiteY18" fmla="*/ 2053165 h 2692983"/>
                <a:gd name="connsiteX19" fmla="*/ 0 w 3503307"/>
                <a:gd name="connsiteY19" fmla="*/ 1900767 h 2692983"/>
                <a:gd name="connsiteX20" fmla="*/ 1727200 w 3503307"/>
                <a:gd name="connsiteY20" fmla="*/ 0 h 2692983"/>
                <a:gd name="connsiteX0" fmla="*/ 1727200 w 3503307"/>
                <a:gd name="connsiteY0" fmla="*/ 0 h 2692423"/>
                <a:gd name="connsiteX1" fmla="*/ 1947333 w 3503307"/>
                <a:gd name="connsiteY1" fmla="*/ 55033 h 2692423"/>
                <a:gd name="connsiteX2" fmla="*/ 2175933 w 3503307"/>
                <a:gd name="connsiteY2" fmla="*/ 135466 h 2692423"/>
                <a:gd name="connsiteX3" fmla="*/ 2455333 w 3503307"/>
                <a:gd name="connsiteY3" fmla="*/ 270933 h 2692423"/>
                <a:gd name="connsiteX4" fmla="*/ 2700867 w 3503307"/>
                <a:gd name="connsiteY4" fmla="*/ 436033 h 2692423"/>
                <a:gd name="connsiteX5" fmla="*/ 3318933 w 3503307"/>
                <a:gd name="connsiteY5" fmla="*/ 1193800 h 2692423"/>
                <a:gd name="connsiteX6" fmla="*/ 3484033 w 3503307"/>
                <a:gd name="connsiteY6" fmla="*/ 2146300 h 2692423"/>
                <a:gd name="connsiteX7" fmla="*/ 2946400 w 3503307"/>
                <a:gd name="connsiteY7" fmla="*/ 2391834 h 2692423"/>
                <a:gd name="connsiteX8" fmla="*/ 2717798 w 3503307"/>
                <a:gd name="connsiteY8" fmla="*/ 2514601 h 2692423"/>
                <a:gd name="connsiteX9" fmla="*/ 2493433 w 3503307"/>
                <a:gd name="connsiteY9" fmla="*/ 2607734 h 2692423"/>
                <a:gd name="connsiteX10" fmla="*/ 2286001 w 3503307"/>
                <a:gd name="connsiteY10" fmla="*/ 2662767 h 2692423"/>
                <a:gd name="connsiteX11" fmla="*/ 2061633 w 3503307"/>
                <a:gd name="connsiteY11" fmla="*/ 2692401 h 2692423"/>
                <a:gd name="connsiteX12" fmla="*/ 1862665 w 3503307"/>
                <a:gd name="connsiteY12" fmla="*/ 2688167 h 2692423"/>
                <a:gd name="connsiteX13" fmla="*/ 1650998 w 3503307"/>
                <a:gd name="connsiteY13" fmla="*/ 2679700 h 2692423"/>
                <a:gd name="connsiteX14" fmla="*/ 1333499 w 3503307"/>
                <a:gd name="connsiteY14" fmla="*/ 2611966 h 2692423"/>
                <a:gd name="connsiteX15" fmla="*/ 1032933 w 3503307"/>
                <a:gd name="connsiteY15" fmla="*/ 2510367 h 2692423"/>
                <a:gd name="connsiteX16" fmla="*/ 681567 w 3503307"/>
                <a:gd name="connsiteY16" fmla="*/ 2349500 h 2692423"/>
                <a:gd name="connsiteX17" fmla="*/ 410633 w 3503307"/>
                <a:gd name="connsiteY17" fmla="*/ 2218266 h 2692423"/>
                <a:gd name="connsiteX18" fmla="*/ 173568 w 3503307"/>
                <a:gd name="connsiteY18" fmla="*/ 2053165 h 2692423"/>
                <a:gd name="connsiteX19" fmla="*/ 0 w 3503307"/>
                <a:gd name="connsiteY19" fmla="*/ 1900767 h 2692423"/>
                <a:gd name="connsiteX20" fmla="*/ 1727200 w 3503307"/>
                <a:gd name="connsiteY20" fmla="*/ 0 h 2692423"/>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495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503307"/>
                <a:gd name="connsiteY0" fmla="*/ 0 h 2692401"/>
                <a:gd name="connsiteX1" fmla="*/ 1947333 w 3503307"/>
                <a:gd name="connsiteY1" fmla="*/ 55033 h 2692401"/>
                <a:gd name="connsiteX2" fmla="*/ 2175933 w 3503307"/>
                <a:gd name="connsiteY2" fmla="*/ 135466 h 2692401"/>
                <a:gd name="connsiteX3" fmla="*/ 2455333 w 3503307"/>
                <a:gd name="connsiteY3" fmla="*/ 270933 h 2692401"/>
                <a:gd name="connsiteX4" fmla="*/ 2700867 w 3503307"/>
                <a:gd name="connsiteY4" fmla="*/ 436033 h 2692401"/>
                <a:gd name="connsiteX5" fmla="*/ 3318933 w 3503307"/>
                <a:gd name="connsiteY5" fmla="*/ 1193800 h 2692401"/>
                <a:gd name="connsiteX6" fmla="*/ 3484033 w 3503307"/>
                <a:gd name="connsiteY6" fmla="*/ 2146300 h 2692401"/>
                <a:gd name="connsiteX7" fmla="*/ 2946400 w 3503307"/>
                <a:gd name="connsiteY7" fmla="*/ 2391834 h 2692401"/>
                <a:gd name="connsiteX8" fmla="*/ 2717798 w 3503307"/>
                <a:gd name="connsiteY8" fmla="*/ 2514601 h 2692401"/>
                <a:gd name="connsiteX9" fmla="*/ 2493433 w 3503307"/>
                <a:gd name="connsiteY9" fmla="*/ 2607734 h 2692401"/>
                <a:gd name="connsiteX10" fmla="*/ 2286001 w 3503307"/>
                <a:gd name="connsiteY10" fmla="*/ 2662767 h 2692401"/>
                <a:gd name="connsiteX11" fmla="*/ 2061633 w 3503307"/>
                <a:gd name="connsiteY11" fmla="*/ 2692401 h 2692401"/>
                <a:gd name="connsiteX12" fmla="*/ 1862665 w 3503307"/>
                <a:gd name="connsiteY12" fmla="*/ 2688167 h 2692401"/>
                <a:gd name="connsiteX13" fmla="*/ 1650998 w 3503307"/>
                <a:gd name="connsiteY13" fmla="*/ 2679700 h 2692401"/>
                <a:gd name="connsiteX14" fmla="*/ 1333499 w 3503307"/>
                <a:gd name="connsiteY14" fmla="*/ 2611966 h 2692401"/>
                <a:gd name="connsiteX15" fmla="*/ 1032933 w 3503307"/>
                <a:gd name="connsiteY15" fmla="*/ 2510367 h 2692401"/>
                <a:gd name="connsiteX16" fmla="*/ 681567 w 3503307"/>
                <a:gd name="connsiteY16" fmla="*/ 2374900 h 2692401"/>
                <a:gd name="connsiteX17" fmla="*/ 410633 w 3503307"/>
                <a:gd name="connsiteY17" fmla="*/ 2218266 h 2692401"/>
                <a:gd name="connsiteX18" fmla="*/ 173568 w 3503307"/>
                <a:gd name="connsiteY18" fmla="*/ 2053165 h 2692401"/>
                <a:gd name="connsiteX19" fmla="*/ 0 w 3503307"/>
                <a:gd name="connsiteY19" fmla="*/ 1900767 h 2692401"/>
                <a:gd name="connsiteX20" fmla="*/ 1727200 w 3503307"/>
                <a:gd name="connsiteY20" fmla="*/ 0 h 2692401"/>
                <a:gd name="connsiteX0" fmla="*/ 1727200 w 3485357"/>
                <a:gd name="connsiteY0" fmla="*/ 0 h 2692401"/>
                <a:gd name="connsiteX1" fmla="*/ 1947333 w 3485357"/>
                <a:gd name="connsiteY1" fmla="*/ 55033 h 2692401"/>
                <a:gd name="connsiteX2" fmla="*/ 2175933 w 3485357"/>
                <a:gd name="connsiteY2" fmla="*/ 135466 h 2692401"/>
                <a:gd name="connsiteX3" fmla="*/ 2455333 w 3485357"/>
                <a:gd name="connsiteY3" fmla="*/ 270933 h 2692401"/>
                <a:gd name="connsiteX4" fmla="*/ 2700867 w 3485357"/>
                <a:gd name="connsiteY4" fmla="*/ 436033 h 2692401"/>
                <a:gd name="connsiteX5" fmla="*/ 3318933 w 3485357"/>
                <a:gd name="connsiteY5" fmla="*/ 1193800 h 2692401"/>
                <a:gd name="connsiteX6" fmla="*/ 3484033 w 3485357"/>
                <a:gd name="connsiteY6" fmla="*/ 2146300 h 2692401"/>
                <a:gd name="connsiteX7" fmla="*/ 3259666 w 3485357"/>
                <a:gd name="connsiteY7" fmla="*/ 2311403 h 2692401"/>
                <a:gd name="connsiteX8" fmla="*/ 2946400 w 3485357"/>
                <a:gd name="connsiteY8" fmla="*/ 2391834 h 2692401"/>
                <a:gd name="connsiteX9" fmla="*/ 2717798 w 3485357"/>
                <a:gd name="connsiteY9" fmla="*/ 2514601 h 2692401"/>
                <a:gd name="connsiteX10" fmla="*/ 2493433 w 3485357"/>
                <a:gd name="connsiteY10" fmla="*/ 2607734 h 2692401"/>
                <a:gd name="connsiteX11" fmla="*/ 2286001 w 3485357"/>
                <a:gd name="connsiteY11" fmla="*/ 2662767 h 2692401"/>
                <a:gd name="connsiteX12" fmla="*/ 2061633 w 3485357"/>
                <a:gd name="connsiteY12" fmla="*/ 2692401 h 2692401"/>
                <a:gd name="connsiteX13" fmla="*/ 1862665 w 3485357"/>
                <a:gd name="connsiteY13" fmla="*/ 2688167 h 2692401"/>
                <a:gd name="connsiteX14" fmla="*/ 1650998 w 3485357"/>
                <a:gd name="connsiteY14" fmla="*/ 2679700 h 2692401"/>
                <a:gd name="connsiteX15" fmla="*/ 1333499 w 3485357"/>
                <a:gd name="connsiteY15" fmla="*/ 2611966 h 2692401"/>
                <a:gd name="connsiteX16" fmla="*/ 1032933 w 3485357"/>
                <a:gd name="connsiteY16" fmla="*/ 2510367 h 2692401"/>
                <a:gd name="connsiteX17" fmla="*/ 681567 w 3485357"/>
                <a:gd name="connsiteY17" fmla="*/ 2374900 h 2692401"/>
                <a:gd name="connsiteX18" fmla="*/ 410633 w 3485357"/>
                <a:gd name="connsiteY18" fmla="*/ 2218266 h 2692401"/>
                <a:gd name="connsiteX19" fmla="*/ 173568 w 3485357"/>
                <a:gd name="connsiteY19" fmla="*/ 2053165 h 2692401"/>
                <a:gd name="connsiteX20" fmla="*/ 0 w 3485357"/>
                <a:gd name="connsiteY20" fmla="*/ 1900767 h 2692401"/>
                <a:gd name="connsiteX21" fmla="*/ 1727200 w 3485357"/>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46400 w 3486572"/>
                <a:gd name="connsiteY8" fmla="*/ 2391834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1463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6572"/>
                <a:gd name="connsiteY0" fmla="*/ 0 h 2692401"/>
                <a:gd name="connsiteX1" fmla="*/ 1947333 w 3486572"/>
                <a:gd name="connsiteY1" fmla="*/ 55033 h 2692401"/>
                <a:gd name="connsiteX2" fmla="*/ 2175933 w 3486572"/>
                <a:gd name="connsiteY2" fmla="*/ 135466 h 2692401"/>
                <a:gd name="connsiteX3" fmla="*/ 2455333 w 3486572"/>
                <a:gd name="connsiteY3" fmla="*/ 270933 h 2692401"/>
                <a:gd name="connsiteX4" fmla="*/ 2700867 w 3486572"/>
                <a:gd name="connsiteY4" fmla="*/ 436033 h 2692401"/>
                <a:gd name="connsiteX5" fmla="*/ 3318933 w 3486572"/>
                <a:gd name="connsiteY5" fmla="*/ 1193800 h 2692401"/>
                <a:gd name="connsiteX6" fmla="*/ 3484033 w 3486572"/>
                <a:gd name="connsiteY6" fmla="*/ 2057400 h 2692401"/>
                <a:gd name="connsiteX7" fmla="*/ 3230033 w 3486572"/>
                <a:gd name="connsiteY7" fmla="*/ 2260603 h 2692401"/>
                <a:gd name="connsiteX8" fmla="*/ 2950633 w 3486572"/>
                <a:gd name="connsiteY8" fmla="*/ 2413001 h 2692401"/>
                <a:gd name="connsiteX9" fmla="*/ 2717798 w 3486572"/>
                <a:gd name="connsiteY9" fmla="*/ 2514601 h 2692401"/>
                <a:gd name="connsiteX10" fmla="*/ 2493433 w 3486572"/>
                <a:gd name="connsiteY10" fmla="*/ 2607734 h 2692401"/>
                <a:gd name="connsiteX11" fmla="*/ 2286001 w 3486572"/>
                <a:gd name="connsiteY11" fmla="*/ 2662767 h 2692401"/>
                <a:gd name="connsiteX12" fmla="*/ 2061633 w 3486572"/>
                <a:gd name="connsiteY12" fmla="*/ 2692401 h 2692401"/>
                <a:gd name="connsiteX13" fmla="*/ 1862665 w 3486572"/>
                <a:gd name="connsiteY13" fmla="*/ 2688167 h 2692401"/>
                <a:gd name="connsiteX14" fmla="*/ 1650998 w 3486572"/>
                <a:gd name="connsiteY14" fmla="*/ 2679700 h 2692401"/>
                <a:gd name="connsiteX15" fmla="*/ 1333499 w 3486572"/>
                <a:gd name="connsiteY15" fmla="*/ 2611966 h 2692401"/>
                <a:gd name="connsiteX16" fmla="*/ 1032933 w 3486572"/>
                <a:gd name="connsiteY16" fmla="*/ 2510367 h 2692401"/>
                <a:gd name="connsiteX17" fmla="*/ 681567 w 3486572"/>
                <a:gd name="connsiteY17" fmla="*/ 2374900 h 2692401"/>
                <a:gd name="connsiteX18" fmla="*/ 410633 w 3486572"/>
                <a:gd name="connsiteY18" fmla="*/ 2218266 h 2692401"/>
                <a:gd name="connsiteX19" fmla="*/ 173568 w 3486572"/>
                <a:gd name="connsiteY19" fmla="*/ 2053165 h 2692401"/>
                <a:gd name="connsiteX20" fmla="*/ 0 w 3486572"/>
                <a:gd name="connsiteY20" fmla="*/ 1900767 h 2692401"/>
                <a:gd name="connsiteX21" fmla="*/ 1727200 w 3486572"/>
                <a:gd name="connsiteY21" fmla="*/ 0 h 2692401"/>
                <a:gd name="connsiteX0" fmla="*/ 1727200 w 3485715"/>
                <a:gd name="connsiteY0" fmla="*/ 0 h 2692401"/>
                <a:gd name="connsiteX1" fmla="*/ 1947333 w 3485715"/>
                <a:gd name="connsiteY1" fmla="*/ 55033 h 2692401"/>
                <a:gd name="connsiteX2" fmla="*/ 2175933 w 3485715"/>
                <a:gd name="connsiteY2" fmla="*/ 135466 h 2692401"/>
                <a:gd name="connsiteX3" fmla="*/ 2455333 w 3485715"/>
                <a:gd name="connsiteY3" fmla="*/ 270933 h 2692401"/>
                <a:gd name="connsiteX4" fmla="*/ 2700867 w 3485715"/>
                <a:gd name="connsiteY4" fmla="*/ 436033 h 2692401"/>
                <a:gd name="connsiteX5" fmla="*/ 2916765 w 3485715"/>
                <a:gd name="connsiteY5" fmla="*/ 668870 h 2692401"/>
                <a:gd name="connsiteX6" fmla="*/ 3318933 w 3485715"/>
                <a:gd name="connsiteY6" fmla="*/ 1193800 h 2692401"/>
                <a:gd name="connsiteX7" fmla="*/ 3484033 w 3485715"/>
                <a:gd name="connsiteY7" fmla="*/ 2057400 h 2692401"/>
                <a:gd name="connsiteX8" fmla="*/ 3230033 w 3485715"/>
                <a:gd name="connsiteY8" fmla="*/ 2260603 h 2692401"/>
                <a:gd name="connsiteX9" fmla="*/ 2950633 w 3485715"/>
                <a:gd name="connsiteY9" fmla="*/ 2413001 h 2692401"/>
                <a:gd name="connsiteX10" fmla="*/ 2717798 w 3485715"/>
                <a:gd name="connsiteY10" fmla="*/ 2514601 h 2692401"/>
                <a:gd name="connsiteX11" fmla="*/ 2493433 w 3485715"/>
                <a:gd name="connsiteY11" fmla="*/ 2607734 h 2692401"/>
                <a:gd name="connsiteX12" fmla="*/ 2286001 w 3485715"/>
                <a:gd name="connsiteY12" fmla="*/ 2662767 h 2692401"/>
                <a:gd name="connsiteX13" fmla="*/ 2061633 w 3485715"/>
                <a:gd name="connsiteY13" fmla="*/ 2692401 h 2692401"/>
                <a:gd name="connsiteX14" fmla="*/ 1862665 w 3485715"/>
                <a:gd name="connsiteY14" fmla="*/ 2688167 h 2692401"/>
                <a:gd name="connsiteX15" fmla="*/ 1650998 w 3485715"/>
                <a:gd name="connsiteY15" fmla="*/ 2679700 h 2692401"/>
                <a:gd name="connsiteX16" fmla="*/ 1333499 w 3485715"/>
                <a:gd name="connsiteY16" fmla="*/ 2611966 h 2692401"/>
                <a:gd name="connsiteX17" fmla="*/ 1032933 w 3485715"/>
                <a:gd name="connsiteY17" fmla="*/ 2510367 h 2692401"/>
                <a:gd name="connsiteX18" fmla="*/ 681567 w 3485715"/>
                <a:gd name="connsiteY18" fmla="*/ 2374900 h 2692401"/>
                <a:gd name="connsiteX19" fmla="*/ 410633 w 3485715"/>
                <a:gd name="connsiteY19" fmla="*/ 2218266 h 2692401"/>
                <a:gd name="connsiteX20" fmla="*/ 173568 w 3485715"/>
                <a:gd name="connsiteY20" fmla="*/ 2053165 h 2692401"/>
                <a:gd name="connsiteX21" fmla="*/ 0 w 3485715"/>
                <a:gd name="connsiteY21" fmla="*/ 1900767 h 2692401"/>
                <a:gd name="connsiteX22" fmla="*/ 1727200 w 3485715"/>
                <a:gd name="connsiteY22" fmla="*/ 0 h 2692401"/>
                <a:gd name="connsiteX0" fmla="*/ 1727200 w 3485659"/>
                <a:gd name="connsiteY0" fmla="*/ 0 h 2692401"/>
                <a:gd name="connsiteX1" fmla="*/ 1947333 w 3485659"/>
                <a:gd name="connsiteY1" fmla="*/ 55033 h 2692401"/>
                <a:gd name="connsiteX2" fmla="*/ 2175933 w 3485659"/>
                <a:gd name="connsiteY2" fmla="*/ 135466 h 2692401"/>
                <a:gd name="connsiteX3" fmla="*/ 2455333 w 3485659"/>
                <a:gd name="connsiteY3" fmla="*/ 270933 h 2692401"/>
                <a:gd name="connsiteX4" fmla="*/ 2700867 w 3485659"/>
                <a:gd name="connsiteY4" fmla="*/ 436033 h 2692401"/>
                <a:gd name="connsiteX5" fmla="*/ 2937932 w 3485659"/>
                <a:gd name="connsiteY5" fmla="*/ 664636 h 2692401"/>
                <a:gd name="connsiteX6" fmla="*/ 3318933 w 3485659"/>
                <a:gd name="connsiteY6" fmla="*/ 1193800 h 2692401"/>
                <a:gd name="connsiteX7" fmla="*/ 3484033 w 3485659"/>
                <a:gd name="connsiteY7" fmla="*/ 2057400 h 2692401"/>
                <a:gd name="connsiteX8" fmla="*/ 3230033 w 3485659"/>
                <a:gd name="connsiteY8" fmla="*/ 2260603 h 2692401"/>
                <a:gd name="connsiteX9" fmla="*/ 2950633 w 3485659"/>
                <a:gd name="connsiteY9" fmla="*/ 2413001 h 2692401"/>
                <a:gd name="connsiteX10" fmla="*/ 2717798 w 3485659"/>
                <a:gd name="connsiteY10" fmla="*/ 2514601 h 2692401"/>
                <a:gd name="connsiteX11" fmla="*/ 2493433 w 3485659"/>
                <a:gd name="connsiteY11" fmla="*/ 2607734 h 2692401"/>
                <a:gd name="connsiteX12" fmla="*/ 2286001 w 3485659"/>
                <a:gd name="connsiteY12" fmla="*/ 2662767 h 2692401"/>
                <a:gd name="connsiteX13" fmla="*/ 2061633 w 3485659"/>
                <a:gd name="connsiteY13" fmla="*/ 2692401 h 2692401"/>
                <a:gd name="connsiteX14" fmla="*/ 1862665 w 3485659"/>
                <a:gd name="connsiteY14" fmla="*/ 2688167 h 2692401"/>
                <a:gd name="connsiteX15" fmla="*/ 1650998 w 3485659"/>
                <a:gd name="connsiteY15" fmla="*/ 2679700 h 2692401"/>
                <a:gd name="connsiteX16" fmla="*/ 1333499 w 3485659"/>
                <a:gd name="connsiteY16" fmla="*/ 2611966 h 2692401"/>
                <a:gd name="connsiteX17" fmla="*/ 1032933 w 3485659"/>
                <a:gd name="connsiteY17" fmla="*/ 2510367 h 2692401"/>
                <a:gd name="connsiteX18" fmla="*/ 681567 w 3485659"/>
                <a:gd name="connsiteY18" fmla="*/ 2374900 h 2692401"/>
                <a:gd name="connsiteX19" fmla="*/ 410633 w 3485659"/>
                <a:gd name="connsiteY19" fmla="*/ 2218266 h 2692401"/>
                <a:gd name="connsiteX20" fmla="*/ 173568 w 3485659"/>
                <a:gd name="connsiteY20" fmla="*/ 2053165 h 2692401"/>
                <a:gd name="connsiteX21" fmla="*/ 0 w 3485659"/>
                <a:gd name="connsiteY21" fmla="*/ 1900767 h 2692401"/>
                <a:gd name="connsiteX22" fmla="*/ 1727200 w 3485659"/>
                <a:gd name="connsiteY22" fmla="*/ 0 h 2692401"/>
                <a:gd name="connsiteX0" fmla="*/ 1727200 w 3485365"/>
                <a:gd name="connsiteY0" fmla="*/ 0 h 2692401"/>
                <a:gd name="connsiteX1" fmla="*/ 1947333 w 3485365"/>
                <a:gd name="connsiteY1" fmla="*/ 55033 h 2692401"/>
                <a:gd name="connsiteX2" fmla="*/ 2175933 w 3485365"/>
                <a:gd name="connsiteY2" fmla="*/ 135466 h 2692401"/>
                <a:gd name="connsiteX3" fmla="*/ 2455333 w 3485365"/>
                <a:gd name="connsiteY3" fmla="*/ 270933 h 2692401"/>
                <a:gd name="connsiteX4" fmla="*/ 2700867 w 3485365"/>
                <a:gd name="connsiteY4" fmla="*/ 436033 h 2692401"/>
                <a:gd name="connsiteX5" fmla="*/ 2937932 w 3485365"/>
                <a:gd name="connsiteY5" fmla="*/ 664636 h 2692401"/>
                <a:gd name="connsiteX6" fmla="*/ 3077632 w 3485365"/>
                <a:gd name="connsiteY6" fmla="*/ 829736 h 2692401"/>
                <a:gd name="connsiteX7" fmla="*/ 3318933 w 3485365"/>
                <a:gd name="connsiteY7" fmla="*/ 1193800 h 2692401"/>
                <a:gd name="connsiteX8" fmla="*/ 3484033 w 3485365"/>
                <a:gd name="connsiteY8" fmla="*/ 2057400 h 2692401"/>
                <a:gd name="connsiteX9" fmla="*/ 3230033 w 3485365"/>
                <a:gd name="connsiteY9" fmla="*/ 2260603 h 2692401"/>
                <a:gd name="connsiteX10" fmla="*/ 2950633 w 3485365"/>
                <a:gd name="connsiteY10" fmla="*/ 2413001 h 2692401"/>
                <a:gd name="connsiteX11" fmla="*/ 2717798 w 3485365"/>
                <a:gd name="connsiteY11" fmla="*/ 2514601 h 2692401"/>
                <a:gd name="connsiteX12" fmla="*/ 2493433 w 3485365"/>
                <a:gd name="connsiteY12" fmla="*/ 2607734 h 2692401"/>
                <a:gd name="connsiteX13" fmla="*/ 2286001 w 3485365"/>
                <a:gd name="connsiteY13" fmla="*/ 2662767 h 2692401"/>
                <a:gd name="connsiteX14" fmla="*/ 2061633 w 3485365"/>
                <a:gd name="connsiteY14" fmla="*/ 2692401 h 2692401"/>
                <a:gd name="connsiteX15" fmla="*/ 1862665 w 3485365"/>
                <a:gd name="connsiteY15" fmla="*/ 2688167 h 2692401"/>
                <a:gd name="connsiteX16" fmla="*/ 1650998 w 3485365"/>
                <a:gd name="connsiteY16" fmla="*/ 2679700 h 2692401"/>
                <a:gd name="connsiteX17" fmla="*/ 1333499 w 3485365"/>
                <a:gd name="connsiteY17" fmla="*/ 2611966 h 2692401"/>
                <a:gd name="connsiteX18" fmla="*/ 1032933 w 3485365"/>
                <a:gd name="connsiteY18" fmla="*/ 2510367 h 2692401"/>
                <a:gd name="connsiteX19" fmla="*/ 681567 w 3485365"/>
                <a:gd name="connsiteY19" fmla="*/ 2374900 h 2692401"/>
                <a:gd name="connsiteX20" fmla="*/ 410633 w 3485365"/>
                <a:gd name="connsiteY20" fmla="*/ 2218266 h 2692401"/>
                <a:gd name="connsiteX21" fmla="*/ 173568 w 3485365"/>
                <a:gd name="connsiteY21" fmla="*/ 2053165 h 2692401"/>
                <a:gd name="connsiteX22" fmla="*/ 0 w 3485365"/>
                <a:gd name="connsiteY22" fmla="*/ 1900767 h 2692401"/>
                <a:gd name="connsiteX23" fmla="*/ 1727200 w 3485365"/>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37932 w 3485344"/>
                <a:gd name="connsiteY5" fmla="*/ 6646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81567 w 3485344"/>
                <a:gd name="connsiteY19" fmla="*/ 2374900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32933 w 3485344"/>
                <a:gd name="connsiteY18" fmla="*/ 251036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3499 w 3485344"/>
                <a:gd name="connsiteY17" fmla="*/ 2611966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410633 w 3485344"/>
                <a:gd name="connsiteY20" fmla="*/ 2218266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2517 w 3485344"/>
                <a:gd name="connsiteY19" fmla="*/ 2397125 h 2692401"/>
                <a:gd name="connsiteX20" fmla="*/ 394758 w 3485344"/>
                <a:gd name="connsiteY20" fmla="*/ 2234141 h 2692401"/>
                <a:gd name="connsiteX21" fmla="*/ 173568 w 3485344"/>
                <a:gd name="connsiteY21" fmla="*/ 2053165 h 2692401"/>
                <a:gd name="connsiteX22" fmla="*/ 0 w 3485344"/>
                <a:gd name="connsiteY22" fmla="*/ 1900767 h 2692401"/>
                <a:gd name="connsiteX23" fmla="*/ 1727200 w 3485344"/>
                <a:gd name="connsiteY23"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62517 w 3485344"/>
                <a:gd name="connsiteY20" fmla="*/ 23971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660399 w 3485344"/>
                <a:gd name="connsiteY19" fmla="*/ 24098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42949 w 3485344"/>
                <a:gd name="connsiteY19" fmla="*/ 2451103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692401"/>
                <a:gd name="connsiteX1" fmla="*/ 1947333 w 3485344"/>
                <a:gd name="connsiteY1" fmla="*/ 55033 h 2692401"/>
                <a:gd name="connsiteX2" fmla="*/ 2175933 w 3485344"/>
                <a:gd name="connsiteY2" fmla="*/ 135466 h 2692401"/>
                <a:gd name="connsiteX3" fmla="*/ 2455333 w 3485344"/>
                <a:gd name="connsiteY3" fmla="*/ 270933 h 2692401"/>
                <a:gd name="connsiteX4" fmla="*/ 2700867 w 3485344"/>
                <a:gd name="connsiteY4" fmla="*/ 436033 h 2692401"/>
                <a:gd name="connsiteX5" fmla="*/ 2946398 w 3485344"/>
                <a:gd name="connsiteY5" fmla="*/ 651936 h 2692401"/>
                <a:gd name="connsiteX6" fmla="*/ 3090332 w 3485344"/>
                <a:gd name="connsiteY6" fmla="*/ 817036 h 2692401"/>
                <a:gd name="connsiteX7" fmla="*/ 3318933 w 3485344"/>
                <a:gd name="connsiteY7" fmla="*/ 1193800 h 2692401"/>
                <a:gd name="connsiteX8" fmla="*/ 3484033 w 3485344"/>
                <a:gd name="connsiteY8" fmla="*/ 2057400 h 2692401"/>
                <a:gd name="connsiteX9" fmla="*/ 3230033 w 3485344"/>
                <a:gd name="connsiteY9" fmla="*/ 2260603 h 2692401"/>
                <a:gd name="connsiteX10" fmla="*/ 2950633 w 3485344"/>
                <a:gd name="connsiteY10" fmla="*/ 2413001 h 2692401"/>
                <a:gd name="connsiteX11" fmla="*/ 2717798 w 3485344"/>
                <a:gd name="connsiteY11" fmla="*/ 2514601 h 2692401"/>
                <a:gd name="connsiteX12" fmla="*/ 2493433 w 3485344"/>
                <a:gd name="connsiteY12" fmla="*/ 2607734 h 2692401"/>
                <a:gd name="connsiteX13" fmla="*/ 2286001 w 3485344"/>
                <a:gd name="connsiteY13" fmla="*/ 2662767 h 2692401"/>
                <a:gd name="connsiteX14" fmla="*/ 2061633 w 3485344"/>
                <a:gd name="connsiteY14" fmla="*/ 2692401 h 2692401"/>
                <a:gd name="connsiteX15" fmla="*/ 1862665 w 3485344"/>
                <a:gd name="connsiteY15" fmla="*/ 2688167 h 2692401"/>
                <a:gd name="connsiteX16" fmla="*/ 1650998 w 3485344"/>
                <a:gd name="connsiteY16" fmla="*/ 2679700 h 2692401"/>
                <a:gd name="connsiteX17" fmla="*/ 1330324 w 3485344"/>
                <a:gd name="connsiteY17" fmla="*/ 2653241 h 2692401"/>
                <a:gd name="connsiteX18" fmla="*/ 1029758 w 3485344"/>
                <a:gd name="connsiteY18" fmla="*/ 2567517 h 2692401"/>
                <a:gd name="connsiteX19" fmla="*/ 777874 w 3485344"/>
                <a:gd name="connsiteY19" fmla="*/ 2473328 h 2692401"/>
                <a:gd name="connsiteX20" fmla="*/ 608542 w 3485344"/>
                <a:gd name="connsiteY20" fmla="*/ 2371725 h 2692401"/>
                <a:gd name="connsiteX21" fmla="*/ 394758 w 3485344"/>
                <a:gd name="connsiteY21" fmla="*/ 2234141 h 2692401"/>
                <a:gd name="connsiteX22" fmla="*/ 173568 w 3485344"/>
                <a:gd name="connsiteY22" fmla="*/ 2053165 h 2692401"/>
                <a:gd name="connsiteX23" fmla="*/ 0 w 3485344"/>
                <a:gd name="connsiteY23" fmla="*/ 1900767 h 2692401"/>
                <a:gd name="connsiteX24" fmla="*/ 1727200 w 3485344"/>
                <a:gd name="connsiteY24" fmla="*/ 0 h 2692401"/>
                <a:gd name="connsiteX0" fmla="*/ 1727200 w 3485344"/>
                <a:gd name="connsiteY0" fmla="*/ 0 h 2705100"/>
                <a:gd name="connsiteX1" fmla="*/ 1947333 w 3485344"/>
                <a:gd name="connsiteY1" fmla="*/ 55033 h 2705100"/>
                <a:gd name="connsiteX2" fmla="*/ 2175933 w 3485344"/>
                <a:gd name="connsiteY2" fmla="*/ 135466 h 2705100"/>
                <a:gd name="connsiteX3" fmla="*/ 2455333 w 3485344"/>
                <a:gd name="connsiteY3" fmla="*/ 270933 h 2705100"/>
                <a:gd name="connsiteX4" fmla="*/ 2700867 w 3485344"/>
                <a:gd name="connsiteY4" fmla="*/ 436033 h 2705100"/>
                <a:gd name="connsiteX5" fmla="*/ 2946398 w 3485344"/>
                <a:gd name="connsiteY5" fmla="*/ 651936 h 2705100"/>
                <a:gd name="connsiteX6" fmla="*/ 3090332 w 3485344"/>
                <a:gd name="connsiteY6" fmla="*/ 817036 h 2705100"/>
                <a:gd name="connsiteX7" fmla="*/ 3318933 w 3485344"/>
                <a:gd name="connsiteY7" fmla="*/ 1193800 h 2705100"/>
                <a:gd name="connsiteX8" fmla="*/ 3484033 w 3485344"/>
                <a:gd name="connsiteY8" fmla="*/ 2057400 h 2705100"/>
                <a:gd name="connsiteX9" fmla="*/ 3230033 w 3485344"/>
                <a:gd name="connsiteY9" fmla="*/ 2260603 h 2705100"/>
                <a:gd name="connsiteX10" fmla="*/ 2950633 w 3485344"/>
                <a:gd name="connsiteY10" fmla="*/ 2413001 h 2705100"/>
                <a:gd name="connsiteX11" fmla="*/ 2717798 w 3485344"/>
                <a:gd name="connsiteY11" fmla="*/ 2514601 h 2705100"/>
                <a:gd name="connsiteX12" fmla="*/ 2493433 w 3485344"/>
                <a:gd name="connsiteY12" fmla="*/ 2607734 h 2705100"/>
                <a:gd name="connsiteX13" fmla="*/ 2286001 w 3485344"/>
                <a:gd name="connsiteY13" fmla="*/ 2662767 h 2705100"/>
                <a:gd name="connsiteX14" fmla="*/ 2061633 w 3485344"/>
                <a:gd name="connsiteY14" fmla="*/ 2692401 h 2705100"/>
                <a:gd name="connsiteX15" fmla="*/ 1862665 w 3485344"/>
                <a:gd name="connsiteY15" fmla="*/ 2688167 h 2705100"/>
                <a:gd name="connsiteX16" fmla="*/ 1644648 w 3485344"/>
                <a:gd name="connsiteY16" fmla="*/ 2705100 h 2705100"/>
                <a:gd name="connsiteX17" fmla="*/ 1330324 w 3485344"/>
                <a:gd name="connsiteY17" fmla="*/ 2653241 h 2705100"/>
                <a:gd name="connsiteX18" fmla="*/ 1029758 w 3485344"/>
                <a:gd name="connsiteY18" fmla="*/ 2567517 h 2705100"/>
                <a:gd name="connsiteX19" fmla="*/ 777874 w 3485344"/>
                <a:gd name="connsiteY19" fmla="*/ 2473328 h 2705100"/>
                <a:gd name="connsiteX20" fmla="*/ 608542 w 3485344"/>
                <a:gd name="connsiteY20" fmla="*/ 2371725 h 2705100"/>
                <a:gd name="connsiteX21" fmla="*/ 394758 w 3485344"/>
                <a:gd name="connsiteY21" fmla="*/ 2234141 h 2705100"/>
                <a:gd name="connsiteX22" fmla="*/ 173568 w 3485344"/>
                <a:gd name="connsiteY22" fmla="*/ 2053165 h 2705100"/>
                <a:gd name="connsiteX23" fmla="*/ 0 w 3485344"/>
                <a:gd name="connsiteY23" fmla="*/ 1900767 h 2705100"/>
                <a:gd name="connsiteX24" fmla="*/ 1727200 w 3485344"/>
                <a:gd name="connsiteY24" fmla="*/ 0 h 2705100"/>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50633 w 3485344"/>
                <a:gd name="connsiteY10" fmla="*/ 2413001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5344"/>
                <a:gd name="connsiteY0" fmla="*/ 0 h 2710392"/>
                <a:gd name="connsiteX1" fmla="*/ 1947333 w 3485344"/>
                <a:gd name="connsiteY1" fmla="*/ 55033 h 2710392"/>
                <a:gd name="connsiteX2" fmla="*/ 2175933 w 3485344"/>
                <a:gd name="connsiteY2" fmla="*/ 135466 h 2710392"/>
                <a:gd name="connsiteX3" fmla="*/ 2455333 w 3485344"/>
                <a:gd name="connsiteY3" fmla="*/ 270933 h 2710392"/>
                <a:gd name="connsiteX4" fmla="*/ 2700867 w 3485344"/>
                <a:gd name="connsiteY4" fmla="*/ 436033 h 2710392"/>
                <a:gd name="connsiteX5" fmla="*/ 2946398 w 3485344"/>
                <a:gd name="connsiteY5" fmla="*/ 651936 h 2710392"/>
                <a:gd name="connsiteX6" fmla="*/ 3090332 w 3485344"/>
                <a:gd name="connsiteY6" fmla="*/ 817036 h 2710392"/>
                <a:gd name="connsiteX7" fmla="*/ 3318933 w 3485344"/>
                <a:gd name="connsiteY7" fmla="*/ 1193800 h 2710392"/>
                <a:gd name="connsiteX8" fmla="*/ 3484033 w 3485344"/>
                <a:gd name="connsiteY8" fmla="*/ 2057400 h 2710392"/>
                <a:gd name="connsiteX9" fmla="*/ 3230033 w 3485344"/>
                <a:gd name="connsiteY9" fmla="*/ 2260603 h 2710392"/>
                <a:gd name="connsiteX10" fmla="*/ 2944283 w 3485344"/>
                <a:gd name="connsiteY10" fmla="*/ 2397126 h 2710392"/>
                <a:gd name="connsiteX11" fmla="*/ 2717798 w 3485344"/>
                <a:gd name="connsiteY11" fmla="*/ 2514601 h 2710392"/>
                <a:gd name="connsiteX12" fmla="*/ 2493433 w 3485344"/>
                <a:gd name="connsiteY12" fmla="*/ 2607734 h 2710392"/>
                <a:gd name="connsiteX13" fmla="*/ 2286001 w 3485344"/>
                <a:gd name="connsiteY13" fmla="*/ 2662767 h 2710392"/>
                <a:gd name="connsiteX14" fmla="*/ 2061633 w 3485344"/>
                <a:gd name="connsiteY14" fmla="*/ 2692401 h 2710392"/>
                <a:gd name="connsiteX15" fmla="*/ 1862665 w 3485344"/>
                <a:gd name="connsiteY15" fmla="*/ 2710392 h 2710392"/>
                <a:gd name="connsiteX16" fmla="*/ 1644648 w 3485344"/>
                <a:gd name="connsiteY16" fmla="*/ 2705100 h 2710392"/>
                <a:gd name="connsiteX17" fmla="*/ 1330324 w 3485344"/>
                <a:gd name="connsiteY17" fmla="*/ 2653241 h 2710392"/>
                <a:gd name="connsiteX18" fmla="*/ 1029758 w 3485344"/>
                <a:gd name="connsiteY18" fmla="*/ 2567517 h 2710392"/>
                <a:gd name="connsiteX19" fmla="*/ 777874 w 3485344"/>
                <a:gd name="connsiteY19" fmla="*/ 2473328 h 2710392"/>
                <a:gd name="connsiteX20" fmla="*/ 608542 w 3485344"/>
                <a:gd name="connsiteY20" fmla="*/ 2371725 h 2710392"/>
                <a:gd name="connsiteX21" fmla="*/ 394758 w 3485344"/>
                <a:gd name="connsiteY21" fmla="*/ 2234141 h 2710392"/>
                <a:gd name="connsiteX22" fmla="*/ 173568 w 3485344"/>
                <a:gd name="connsiteY22" fmla="*/ 2053165 h 2710392"/>
                <a:gd name="connsiteX23" fmla="*/ 0 w 3485344"/>
                <a:gd name="connsiteY23" fmla="*/ 1900767 h 2710392"/>
                <a:gd name="connsiteX24" fmla="*/ 1727200 w 3485344"/>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20574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86817"/>
                <a:gd name="connsiteY0" fmla="*/ 0 h 2710392"/>
                <a:gd name="connsiteX1" fmla="*/ 1947333 w 3486817"/>
                <a:gd name="connsiteY1" fmla="*/ 55033 h 2710392"/>
                <a:gd name="connsiteX2" fmla="*/ 2175933 w 3486817"/>
                <a:gd name="connsiteY2" fmla="*/ 135466 h 2710392"/>
                <a:gd name="connsiteX3" fmla="*/ 2455333 w 3486817"/>
                <a:gd name="connsiteY3" fmla="*/ 270933 h 2710392"/>
                <a:gd name="connsiteX4" fmla="*/ 2700867 w 3486817"/>
                <a:gd name="connsiteY4" fmla="*/ 436033 h 2710392"/>
                <a:gd name="connsiteX5" fmla="*/ 2946398 w 3486817"/>
                <a:gd name="connsiteY5" fmla="*/ 651936 h 2710392"/>
                <a:gd name="connsiteX6" fmla="*/ 3090332 w 3486817"/>
                <a:gd name="connsiteY6" fmla="*/ 817036 h 2710392"/>
                <a:gd name="connsiteX7" fmla="*/ 3318933 w 3486817"/>
                <a:gd name="connsiteY7" fmla="*/ 1193800 h 2710392"/>
                <a:gd name="connsiteX8" fmla="*/ 3484033 w 3486817"/>
                <a:gd name="connsiteY8" fmla="*/ 1955800 h 2710392"/>
                <a:gd name="connsiteX9" fmla="*/ 3182408 w 3486817"/>
                <a:gd name="connsiteY9" fmla="*/ 2244728 h 2710392"/>
                <a:gd name="connsiteX10" fmla="*/ 2944283 w 3486817"/>
                <a:gd name="connsiteY10" fmla="*/ 2397126 h 2710392"/>
                <a:gd name="connsiteX11" fmla="*/ 2717798 w 3486817"/>
                <a:gd name="connsiteY11" fmla="*/ 2514601 h 2710392"/>
                <a:gd name="connsiteX12" fmla="*/ 2493433 w 3486817"/>
                <a:gd name="connsiteY12" fmla="*/ 2607734 h 2710392"/>
                <a:gd name="connsiteX13" fmla="*/ 2286001 w 3486817"/>
                <a:gd name="connsiteY13" fmla="*/ 2662767 h 2710392"/>
                <a:gd name="connsiteX14" fmla="*/ 2061633 w 3486817"/>
                <a:gd name="connsiteY14" fmla="*/ 2692401 h 2710392"/>
                <a:gd name="connsiteX15" fmla="*/ 1862665 w 3486817"/>
                <a:gd name="connsiteY15" fmla="*/ 2710392 h 2710392"/>
                <a:gd name="connsiteX16" fmla="*/ 1644648 w 3486817"/>
                <a:gd name="connsiteY16" fmla="*/ 2705100 h 2710392"/>
                <a:gd name="connsiteX17" fmla="*/ 1330324 w 3486817"/>
                <a:gd name="connsiteY17" fmla="*/ 2653241 h 2710392"/>
                <a:gd name="connsiteX18" fmla="*/ 1029758 w 3486817"/>
                <a:gd name="connsiteY18" fmla="*/ 2567517 h 2710392"/>
                <a:gd name="connsiteX19" fmla="*/ 777874 w 3486817"/>
                <a:gd name="connsiteY19" fmla="*/ 2473328 h 2710392"/>
                <a:gd name="connsiteX20" fmla="*/ 608542 w 3486817"/>
                <a:gd name="connsiteY20" fmla="*/ 2371725 h 2710392"/>
                <a:gd name="connsiteX21" fmla="*/ 394758 w 3486817"/>
                <a:gd name="connsiteY21" fmla="*/ 2234141 h 2710392"/>
                <a:gd name="connsiteX22" fmla="*/ 173568 w 3486817"/>
                <a:gd name="connsiteY22" fmla="*/ 2053165 h 2710392"/>
                <a:gd name="connsiteX23" fmla="*/ 0 w 3486817"/>
                <a:gd name="connsiteY23" fmla="*/ 1900767 h 2710392"/>
                <a:gd name="connsiteX24" fmla="*/ 1727200 w 3486817"/>
                <a:gd name="connsiteY24" fmla="*/ 0 h 2710392"/>
                <a:gd name="connsiteX0" fmla="*/ 1727200 w 3496223"/>
                <a:gd name="connsiteY0" fmla="*/ 0 h 2710392"/>
                <a:gd name="connsiteX1" fmla="*/ 1947333 w 3496223"/>
                <a:gd name="connsiteY1" fmla="*/ 55033 h 2710392"/>
                <a:gd name="connsiteX2" fmla="*/ 2175933 w 3496223"/>
                <a:gd name="connsiteY2" fmla="*/ 135466 h 2710392"/>
                <a:gd name="connsiteX3" fmla="*/ 2455333 w 3496223"/>
                <a:gd name="connsiteY3" fmla="*/ 270933 h 2710392"/>
                <a:gd name="connsiteX4" fmla="*/ 2700867 w 3496223"/>
                <a:gd name="connsiteY4" fmla="*/ 436033 h 2710392"/>
                <a:gd name="connsiteX5" fmla="*/ 2946398 w 3496223"/>
                <a:gd name="connsiteY5" fmla="*/ 651936 h 2710392"/>
                <a:gd name="connsiteX6" fmla="*/ 3090332 w 3496223"/>
                <a:gd name="connsiteY6" fmla="*/ 817036 h 2710392"/>
                <a:gd name="connsiteX7" fmla="*/ 3318933 w 3496223"/>
                <a:gd name="connsiteY7" fmla="*/ 1193800 h 2710392"/>
                <a:gd name="connsiteX8" fmla="*/ 3484033 w 3496223"/>
                <a:gd name="connsiteY8" fmla="*/ 1955800 h 2710392"/>
                <a:gd name="connsiteX9" fmla="*/ 3482974 w 3496223"/>
                <a:gd name="connsiteY9" fmla="*/ 1943102 h 2710392"/>
                <a:gd name="connsiteX10" fmla="*/ 3182408 w 3496223"/>
                <a:gd name="connsiteY10" fmla="*/ 2244728 h 2710392"/>
                <a:gd name="connsiteX11" fmla="*/ 2944283 w 3496223"/>
                <a:gd name="connsiteY11" fmla="*/ 2397126 h 2710392"/>
                <a:gd name="connsiteX12" fmla="*/ 2717798 w 3496223"/>
                <a:gd name="connsiteY12" fmla="*/ 2514601 h 2710392"/>
                <a:gd name="connsiteX13" fmla="*/ 2493433 w 3496223"/>
                <a:gd name="connsiteY13" fmla="*/ 2607734 h 2710392"/>
                <a:gd name="connsiteX14" fmla="*/ 2286001 w 3496223"/>
                <a:gd name="connsiteY14" fmla="*/ 2662767 h 2710392"/>
                <a:gd name="connsiteX15" fmla="*/ 2061633 w 3496223"/>
                <a:gd name="connsiteY15" fmla="*/ 2692401 h 2710392"/>
                <a:gd name="connsiteX16" fmla="*/ 1862665 w 3496223"/>
                <a:gd name="connsiteY16" fmla="*/ 2710392 h 2710392"/>
                <a:gd name="connsiteX17" fmla="*/ 1644648 w 3496223"/>
                <a:gd name="connsiteY17" fmla="*/ 2705100 h 2710392"/>
                <a:gd name="connsiteX18" fmla="*/ 1330324 w 3496223"/>
                <a:gd name="connsiteY18" fmla="*/ 2653241 h 2710392"/>
                <a:gd name="connsiteX19" fmla="*/ 1029758 w 3496223"/>
                <a:gd name="connsiteY19" fmla="*/ 2567517 h 2710392"/>
                <a:gd name="connsiteX20" fmla="*/ 777874 w 3496223"/>
                <a:gd name="connsiteY20" fmla="*/ 2473328 h 2710392"/>
                <a:gd name="connsiteX21" fmla="*/ 608542 w 3496223"/>
                <a:gd name="connsiteY21" fmla="*/ 2371725 h 2710392"/>
                <a:gd name="connsiteX22" fmla="*/ 394758 w 3496223"/>
                <a:gd name="connsiteY22" fmla="*/ 2234141 h 2710392"/>
                <a:gd name="connsiteX23" fmla="*/ 173568 w 3496223"/>
                <a:gd name="connsiteY23" fmla="*/ 2053165 h 2710392"/>
                <a:gd name="connsiteX24" fmla="*/ 0 w 3496223"/>
                <a:gd name="connsiteY24" fmla="*/ 1900767 h 2710392"/>
                <a:gd name="connsiteX25" fmla="*/ 1727200 w 3496223"/>
                <a:gd name="connsiteY25" fmla="*/ 0 h 2710392"/>
                <a:gd name="connsiteX0" fmla="*/ 1727200 w 3489716"/>
                <a:gd name="connsiteY0" fmla="*/ 0 h 2710392"/>
                <a:gd name="connsiteX1" fmla="*/ 1947333 w 3489716"/>
                <a:gd name="connsiteY1" fmla="*/ 55033 h 2710392"/>
                <a:gd name="connsiteX2" fmla="*/ 2175933 w 3489716"/>
                <a:gd name="connsiteY2" fmla="*/ 135466 h 2710392"/>
                <a:gd name="connsiteX3" fmla="*/ 2455333 w 3489716"/>
                <a:gd name="connsiteY3" fmla="*/ 270933 h 2710392"/>
                <a:gd name="connsiteX4" fmla="*/ 2700867 w 3489716"/>
                <a:gd name="connsiteY4" fmla="*/ 436033 h 2710392"/>
                <a:gd name="connsiteX5" fmla="*/ 2946398 w 3489716"/>
                <a:gd name="connsiteY5" fmla="*/ 651936 h 2710392"/>
                <a:gd name="connsiteX6" fmla="*/ 3090332 w 3489716"/>
                <a:gd name="connsiteY6" fmla="*/ 817036 h 2710392"/>
                <a:gd name="connsiteX7" fmla="*/ 3318933 w 3489716"/>
                <a:gd name="connsiteY7" fmla="*/ 1193800 h 2710392"/>
                <a:gd name="connsiteX8" fmla="*/ 3406774 w 3489716"/>
                <a:gd name="connsiteY8" fmla="*/ 1552577 h 2710392"/>
                <a:gd name="connsiteX9" fmla="*/ 3484033 w 3489716"/>
                <a:gd name="connsiteY9" fmla="*/ 1955800 h 2710392"/>
                <a:gd name="connsiteX10" fmla="*/ 3482974 w 3489716"/>
                <a:gd name="connsiteY10" fmla="*/ 1943102 h 2710392"/>
                <a:gd name="connsiteX11" fmla="*/ 3182408 w 3489716"/>
                <a:gd name="connsiteY11" fmla="*/ 2244728 h 2710392"/>
                <a:gd name="connsiteX12" fmla="*/ 2944283 w 3489716"/>
                <a:gd name="connsiteY12" fmla="*/ 2397126 h 2710392"/>
                <a:gd name="connsiteX13" fmla="*/ 2717798 w 3489716"/>
                <a:gd name="connsiteY13" fmla="*/ 2514601 h 2710392"/>
                <a:gd name="connsiteX14" fmla="*/ 2493433 w 3489716"/>
                <a:gd name="connsiteY14" fmla="*/ 2607734 h 2710392"/>
                <a:gd name="connsiteX15" fmla="*/ 2286001 w 3489716"/>
                <a:gd name="connsiteY15" fmla="*/ 2662767 h 2710392"/>
                <a:gd name="connsiteX16" fmla="*/ 2061633 w 3489716"/>
                <a:gd name="connsiteY16" fmla="*/ 2692401 h 2710392"/>
                <a:gd name="connsiteX17" fmla="*/ 1862665 w 3489716"/>
                <a:gd name="connsiteY17" fmla="*/ 2710392 h 2710392"/>
                <a:gd name="connsiteX18" fmla="*/ 1644648 w 3489716"/>
                <a:gd name="connsiteY18" fmla="*/ 2705100 h 2710392"/>
                <a:gd name="connsiteX19" fmla="*/ 1330324 w 3489716"/>
                <a:gd name="connsiteY19" fmla="*/ 2653241 h 2710392"/>
                <a:gd name="connsiteX20" fmla="*/ 1029758 w 3489716"/>
                <a:gd name="connsiteY20" fmla="*/ 2567517 h 2710392"/>
                <a:gd name="connsiteX21" fmla="*/ 777874 w 3489716"/>
                <a:gd name="connsiteY21" fmla="*/ 2473328 h 2710392"/>
                <a:gd name="connsiteX22" fmla="*/ 608542 w 3489716"/>
                <a:gd name="connsiteY22" fmla="*/ 2371725 h 2710392"/>
                <a:gd name="connsiteX23" fmla="*/ 394758 w 3489716"/>
                <a:gd name="connsiteY23" fmla="*/ 2234141 h 2710392"/>
                <a:gd name="connsiteX24" fmla="*/ 173568 w 3489716"/>
                <a:gd name="connsiteY24" fmla="*/ 2053165 h 2710392"/>
                <a:gd name="connsiteX25" fmla="*/ 0 w 3489716"/>
                <a:gd name="connsiteY25" fmla="*/ 1900767 h 2710392"/>
                <a:gd name="connsiteX26" fmla="*/ 1727200 w 3489716"/>
                <a:gd name="connsiteY26" fmla="*/ 0 h 2710392"/>
                <a:gd name="connsiteX0" fmla="*/ 1727200 w 3488070"/>
                <a:gd name="connsiteY0" fmla="*/ 0 h 2710392"/>
                <a:gd name="connsiteX1" fmla="*/ 1947333 w 3488070"/>
                <a:gd name="connsiteY1" fmla="*/ 55033 h 2710392"/>
                <a:gd name="connsiteX2" fmla="*/ 2175933 w 3488070"/>
                <a:gd name="connsiteY2" fmla="*/ 135466 h 2710392"/>
                <a:gd name="connsiteX3" fmla="*/ 2455333 w 3488070"/>
                <a:gd name="connsiteY3" fmla="*/ 270933 h 2710392"/>
                <a:gd name="connsiteX4" fmla="*/ 2700867 w 3488070"/>
                <a:gd name="connsiteY4" fmla="*/ 436033 h 2710392"/>
                <a:gd name="connsiteX5" fmla="*/ 2946398 w 3488070"/>
                <a:gd name="connsiteY5" fmla="*/ 651936 h 2710392"/>
                <a:gd name="connsiteX6" fmla="*/ 3090332 w 3488070"/>
                <a:gd name="connsiteY6" fmla="*/ 817036 h 2710392"/>
                <a:gd name="connsiteX7" fmla="*/ 3318933 w 3488070"/>
                <a:gd name="connsiteY7" fmla="*/ 1193800 h 2710392"/>
                <a:gd name="connsiteX8" fmla="*/ 3428999 w 3488070"/>
                <a:gd name="connsiteY8" fmla="*/ 1552577 h 2710392"/>
                <a:gd name="connsiteX9" fmla="*/ 3484033 w 3488070"/>
                <a:gd name="connsiteY9" fmla="*/ 1955800 h 2710392"/>
                <a:gd name="connsiteX10" fmla="*/ 3482974 w 3488070"/>
                <a:gd name="connsiteY10" fmla="*/ 1943102 h 2710392"/>
                <a:gd name="connsiteX11" fmla="*/ 3182408 w 3488070"/>
                <a:gd name="connsiteY11" fmla="*/ 2244728 h 2710392"/>
                <a:gd name="connsiteX12" fmla="*/ 2944283 w 3488070"/>
                <a:gd name="connsiteY12" fmla="*/ 2397126 h 2710392"/>
                <a:gd name="connsiteX13" fmla="*/ 2717798 w 3488070"/>
                <a:gd name="connsiteY13" fmla="*/ 2514601 h 2710392"/>
                <a:gd name="connsiteX14" fmla="*/ 2493433 w 3488070"/>
                <a:gd name="connsiteY14" fmla="*/ 2607734 h 2710392"/>
                <a:gd name="connsiteX15" fmla="*/ 2286001 w 3488070"/>
                <a:gd name="connsiteY15" fmla="*/ 2662767 h 2710392"/>
                <a:gd name="connsiteX16" fmla="*/ 2061633 w 3488070"/>
                <a:gd name="connsiteY16" fmla="*/ 2692401 h 2710392"/>
                <a:gd name="connsiteX17" fmla="*/ 1862665 w 3488070"/>
                <a:gd name="connsiteY17" fmla="*/ 2710392 h 2710392"/>
                <a:gd name="connsiteX18" fmla="*/ 1644648 w 3488070"/>
                <a:gd name="connsiteY18" fmla="*/ 2705100 h 2710392"/>
                <a:gd name="connsiteX19" fmla="*/ 1330324 w 3488070"/>
                <a:gd name="connsiteY19" fmla="*/ 2653241 h 2710392"/>
                <a:gd name="connsiteX20" fmla="*/ 1029758 w 3488070"/>
                <a:gd name="connsiteY20" fmla="*/ 2567517 h 2710392"/>
                <a:gd name="connsiteX21" fmla="*/ 777874 w 3488070"/>
                <a:gd name="connsiteY21" fmla="*/ 2473328 h 2710392"/>
                <a:gd name="connsiteX22" fmla="*/ 608542 w 3488070"/>
                <a:gd name="connsiteY22" fmla="*/ 2371725 h 2710392"/>
                <a:gd name="connsiteX23" fmla="*/ 394758 w 3488070"/>
                <a:gd name="connsiteY23" fmla="*/ 2234141 h 2710392"/>
                <a:gd name="connsiteX24" fmla="*/ 173568 w 3488070"/>
                <a:gd name="connsiteY24" fmla="*/ 2053165 h 2710392"/>
                <a:gd name="connsiteX25" fmla="*/ 0 w 3488070"/>
                <a:gd name="connsiteY25" fmla="*/ 1900767 h 2710392"/>
                <a:gd name="connsiteX26" fmla="*/ 1727200 w 3488070"/>
                <a:gd name="connsiteY26" fmla="*/ 0 h 2710392"/>
                <a:gd name="connsiteX0" fmla="*/ 3482974 w 3575473"/>
                <a:gd name="connsiteY0" fmla="*/ 1943102 h 2710392"/>
                <a:gd name="connsiteX1" fmla="*/ 3182408 w 3575473"/>
                <a:gd name="connsiteY1" fmla="*/ 2244728 h 2710392"/>
                <a:gd name="connsiteX2" fmla="*/ 2944283 w 3575473"/>
                <a:gd name="connsiteY2" fmla="*/ 2397126 h 2710392"/>
                <a:gd name="connsiteX3" fmla="*/ 2717798 w 3575473"/>
                <a:gd name="connsiteY3" fmla="*/ 2514601 h 2710392"/>
                <a:gd name="connsiteX4" fmla="*/ 2493433 w 3575473"/>
                <a:gd name="connsiteY4" fmla="*/ 2607734 h 2710392"/>
                <a:gd name="connsiteX5" fmla="*/ 2286001 w 3575473"/>
                <a:gd name="connsiteY5" fmla="*/ 2662767 h 2710392"/>
                <a:gd name="connsiteX6" fmla="*/ 2061633 w 3575473"/>
                <a:gd name="connsiteY6" fmla="*/ 2692401 h 2710392"/>
                <a:gd name="connsiteX7" fmla="*/ 1862665 w 3575473"/>
                <a:gd name="connsiteY7" fmla="*/ 2710392 h 2710392"/>
                <a:gd name="connsiteX8" fmla="*/ 1644648 w 3575473"/>
                <a:gd name="connsiteY8" fmla="*/ 2705100 h 2710392"/>
                <a:gd name="connsiteX9" fmla="*/ 1330324 w 3575473"/>
                <a:gd name="connsiteY9" fmla="*/ 2653241 h 2710392"/>
                <a:gd name="connsiteX10" fmla="*/ 1029758 w 3575473"/>
                <a:gd name="connsiteY10" fmla="*/ 2567517 h 2710392"/>
                <a:gd name="connsiteX11" fmla="*/ 777874 w 3575473"/>
                <a:gd name="connsiteY11" fmla="*/ 2473328 h 2710392"/>
                <a:gd name="connsiteX12" fmla="*/ 608542 w 3575473"/>
                <a:gd name="connsiteY12" fmla="*/ 2371725 h 2710392"/>
                <a:gd name="connsiteX13" fmla="*/ 394758 w 3575473"/>
                <a:gd name="connsiteY13" fmla="*/ 2234141 h 2710392"/>
                <a:gd name="connsiteX14" fmla="*/ 173568 w 3575473"/>
                <a:gd name="connsiteY14" fmla="*/ 2053165 h 2710392"/>
                <a:gd name="connsiteX15" fmla="*/ 0 w 3575473"/>
                <a:gd name="connsiteY15" fmla="*/ 1900767 h 2710392"/>
                <a:gd name="connsiteX16" fmla="*/ 1727200 w 3575473"/>
                <a:gd name="connsiteY16" fmla="*/ 0 h 2710392"/>
                <a:gd name="connsiteX17" fmla="*/ 1947333 w 3575473"/>
                <a:gd name="connsiteY17" fmla="*/ 55033 h 2710392"/>
                <a:gd name="connsiteX18" fmla="*/ 2175933 w 3575473"/>
                <a:gd name="connsiteY18" fmla="*/ 135466 h 2710392"/>
                <a:gd name="connsiteX19" fmla="*/ 2455333 w 3575473"/>
                <a:gd name="connsiteY19" fmla="*/ 270933 h 2710392"/>
                <a:gd name="connsiteX20" fmla="*/ 2700867 w 3575473"/>
                <a:gd name="connsiteY20" fmla="*/ 436033 h 2710392"/>
                <a:gd name="connsiteX21" fmla="*/ 2946398 w 3575473"/>
                <a:gd name="connsiteY21" fmla="*/ 651936 h 2710392"/>
                <a:gd name="connsiteX22" fmla="*/ 3090332 w 3575473"/>
                <a:gd name="connsiteY22" fmla="*/ 817036 h 2710392"/>
                <a:gd name="connsiteX23" fmla="*/ 3318933 w 3575473"/>
                <a:gd name="connsiteY23" fmla="*/ 1193800 h 2710392"/>
                <a:gd name="connsiteX24" fmla="*/ 3428999 w 3575473"/>
                <a:gd name="connsiteY24" fmla="*/ 1552577 h 2710392"/>
                <a:gd name="connsiteX25" fmla="*/ 3575473 w 3575473"/>
                <a:gd name="connsiteY25" fmla="*/ 20472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4985"/>
                <a:gd name="connsiteY0" fmla="*/ 1943102 h 2710392"/>
                <a:gd name="connsiteX1" fmla="*/ 3182408 w 3484985"/>
                <a:gd name="connsiteY1" fmla="*/ 2244728 h 2710392"/>
                <a:gd name="connsiteX2" fmla="*/ 2944283 w 3484985"/>
                <a:gd name="connsiteY2" fmla="*/ 2397126 h 2710392"/>
                <a:gd name="connsiteX3" fmla="*/ 2717798 w 3484985"/>
                <a:gd name="connsiteY3" fmla="*/ 2514601 h 2710392"/>
                <a:gd name="connsiteX4" fmla="*/ 2493433 w 3484985"/>
                <a:gd name="connsiteY4" fmla="*/ 2607734 h 2710392"/>
                <a:gd name="connsiteX5" fmla="*/ 2286001 w 3484985"/>
                <a:gd name="connsiteY5" fmla="*/ 2662767 h 2710392"/>
                <a:gd name="connsiteX6" fmla="*/ 2061633 w 3484985"/>
                <a:gd name="connsiteY6" fmla="*/ 2692401 h 2710392"/>
                <a:gd name="connsiteX7" fmla="*/ 1862665 w 3484985"/>
                <a:gd name="connsiteY7" fmla="*/ 2710392 h 2710392"/>
                <a:gd name="connsiteX8" fmla="*/ 1644648 w 3484985"/>
                <a:gd name="connsiteY8" fmla="*/ 2705100 h 2710392"/>
                <a:gd name="connsiteX9" fmla="*/ 1330324 w 3484985"/>
                <a:gd name="connsiteY9" fmla="*/ 2653241 h 2710392"/>
                <a:gd name="connsiteX10" fmla="*/ 1029758 w 3484985"/>
                <a:gd name="connsiteY10" fmla="*/ 2567517 h 2710392"/>
                <a:gd name="connsiteX11" fmla="*/ 777874 w 3484985"/>
                <a:gd name="connsiteY11" fmla="*/ 2473328 h 2710392"/>
                <a:gd name="connsiteX12" fmla="*/ 608542 w 3484985"/>
                <a:gd name="connsiteY12" fmla="*/ 2371725 h 2710392"/>
                <a:gd name="connsiteX13" fmla="*/ 394758 w 3484985"/>
                <a:gd name="connsiteY13" fmla="*/ 2234141 h 2710392"/>
                <a:gd name="connsiteX14" fmla="*/ 173568 w 3484985"/>
                <a:gd name="connsiteY14" fmla="*/ 2053165 h 2710392"/>
                <a:gd name="connsiteX15" fmla="*/ 0 w 3484985"/>
                <a:gd name="connsiteY15" fmla="*/ 1900767 h 2710392"/>
                <a:gd name="connsiteX16" fmla="*/ 1727200 w 3484985"/>
                <a:gd name="connsiteY16" fmla="*/ 0 h 2710392"/>
                <a:gd name="connsiteX17" fmla="*/ 1947333 w 3484985"/>
                <a:gd name="connsiteY17" fmla="*/ 55033 h 2710392"/>
                <a:gd name="connsiteX18" fmla="*/ 2175933 w 3484985"/>
                <a:gd name="connsiteY18" fmla="*/ 135466 h 2710392"/>
                <a:gd name="connsiteX19" fmla="*/ 2455333 w 3484985"/>
                <a:gd name="connsiteY19" fmla="*/ 270933 h 2710392"/>
                <a:gd name="connsiteX20" fmla="*/ 2700867 w 3484985"/>
                <a:gd name="connsiteY20" fmla="*/ 436033 h 2710392"/>
                <a:gd name="connsiteX21" fmla="*/ 2946398 w 3484985"/>
                <a:gd name="connsiteY21" fmla="*/ 651936 h 2710392"/>
                <a:gd name="connsiteX22" fmla="*/ 3090332 w 3484985"/>
                <a:gd name="connsiteY22" fmla="*/ 817036 h 2710392"/>
                <a:gd name="connsiteX23" fmla="*/ 3318933 w 3484985"/>
                <a:gd name="connsiteY23" fmla="*/ 1193800 h 2710392"/>
                <a:gd name="connsiteX24" fmla="*/ 3428999 w 3484985"/>
                <a:gd name="connsiteY24" fmla="*/ 1552577 h 2710392"/>
                <a:gd name="connsiteX25" fmla="*/ 3484985 w 3484985"/>
                <a:gd name="connsiteY25" fmla="*/ 1945640 h 2710392"/>
                <a:gd name="connsiteX0" fmla="*/ 3482974 w 3482974"/>
                <a:gd name="connsiteY0" fmla="*/ 1943102 h 2710392"/>
                <a:gd name="connsiteX1" fmla="*/ 3182408 w 3482974"/>
                <a:gd name="connsiteY1" fmla="*/ 2244728 h 2710392"/>
                <a:gd name="connsiteX2" fmla="*/ 2944283 w 3482974"/>
                <a:gd name="connsiteY2" fmla="*/ 2397126 h 2710392"/>
                <a:gd name="connsiteX3" fmla="*/ 2717798 w 3482974"/>
                <a:gd name="connsiteY3" fmla="*/ 2514601 h 2710392"/>
                <a:gd name="connsiteX4" fmla="*/ 2493433 w 3482974"/>
                <a:gd name="connsiteY4" fmla="*/ 2607734 h 2710392"/>
                <a:gd name="connsiteX5" fmla="*/ 2286001 w 3482974"/>
                <a:gd name="connsiteY5" fmla="*/ 2662767 h 2710392"/>
                <a:gd name="connsiteX6" fmla="*/ 2061633 w 3482974"/>
                <a:gd name="connsiteY6" fmla="*/ 2692401 h 2710392"/>
                <a:gd name="connsiteX7" fmla="*/ 1862665 w 3482974"/>
                <a:gd name="connsiteY7" fmla="*/ 2710392 h 2710392"/>
                <a:gd name="connsiteX8" fmla="*/ 1644648 w 3482974"/>
                <a:gd name="connsiteY8" fmla="*/ 2705100 h 2710392"/>
                <a:gd name="connsiteX9" fmla="*/ 1330324 w 3482974"/>
                <a:gd name="connsiteY9" fmla="*/ 2653241 h 2710392"/>
                <a:gd name="connsiteX10" fmla="*/ 1029758 w 3482974"/>
                <a:gd name="connsiteY10" fmla="*/ 2567517 h 2710392"/>
                <a:gd name="connsiteX11" fmla="*/ 777874 w 3482974"/>
                <a:gd name="connsiteY11" fmla="*/ 2473328 h 2710392"/>
                <a:gd name="connsiteX12" fmla="*/ 608542 w 3482974"/>
                <a:gd name="connsiteY12" fmla="*/ 2371725 h 2710392"/>
                <a:gd name="connsiteX13" fmla="*/ 394758 w 3482974"/>
                <a:gd name="connsiteY13" fmla="*/ 2234141 h 2710392"/>
                <a:gd name="connsiteX14" fmla="*/ 173568 w 3482974"/>
                <a:gd name="connsiteY14" fmla="*/ 2053165 h 2710392"/>
                <a:gd name="connsiteX15" fmla="*/ 0 w 3482974"/>
                <a:gd name="connsiteY15" fmla="*/ 1900767 h 2710392"/>
                <a:gd name="connsiteX16" fmla="*/ 1727200 w 3482974"/>
                <a:gd name="connsiteY16" fmla="*/ 0 h 2710392"/>
                <a:gd name="connsiteX17" fmla="*/ 1947333 w 3482974"/>
                <a:gd name="connsiteY17" fmla="*/ 55033 h 2710392"/>
                <a:gd name="connsiteX18" fmla="*/ 2175933 w 3482974"/>
                <a:gd name="connsiteY18" fmla="*/ 135466 h 2710392"/>
                <a:gd name="connsiteX19" fmla="*/ 2455333 w 3482974"/>
                <a:gd name="connsiteY19" fmla="*/ 270933 h 2710392"/>
                <a:gd name="connsiteX20" fmla="*/ 2700867 w 3482974"/>
                <a:gd name="connsiteY20" fmla="*/ 436033 h 2710392"/>
                <a:gd name="connsiteX21" fmla="*/ 2946398 w 3482974"/>
                <a:gd name="connsiteY21" fmla="*/ 651936 h 2710392"/>
                <a:gd name="connsiteX22" fmla="*/ 3090332 w 3482974"/>
                <a:gd name="connsiteY22" fmla="*/ 817036 h 2710392"/>
                <a:gd name="connsiteX23" fmla="*/ 3318933 w 3482974"/>
                <a:gd name="connsiteY23" fmla="*/ 1193800 h 2710392"/>
                <a:gd name="connsiteX24" fmla="*/ 3428999 w 3482974"/>
                <a:gd name="connsiteY24" fmla="*/ 1552577 h 2710392"/>
                <a:gd name="connsiteX25" fmla="*/ 3477048 w 3482974"/>
                <a:gd name="connsiteY25" fmla="*/ 1945640 h 2710392"/>
                <a:gd name="connsiteX0" fmla="*/ 3482974 w 3482974"/>
                <a:gd name="connsiteY0" fmla="*/ 1943102 h 2710392"/>
                <a:gd name="connsiteX1" fmla="*/ 3332162 w 3482974"/>
                <a:gd name="connsiteY1" fmla="*/ 209391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1943102 h 2710392"/>
                <a:gd name="connsiteX1" fmla="*/ 3336925 w 3482974"/>
                <a:gd name="connsiteY1" fmla="*/ 2100265 h 2710392"/>
                <a:gd name="connsiteX2" fmla="*/ 3182408 w 3482974"/>
                <a:gd name="connsiteY2" fmla="*/ 2244728 h 2710392"/>
                <a:gd name="connsiteX3" fmla="*/ 2944283 w 3482974"/>
                <a:gd name="connsiteY3" fmla="*/ 2397126 h 2710392"/>
                <a:gd name="connsiteX4" fmla="*/ 2717798 w 3482974"/>
                <a:gd name="connsiteY4" fmla="*/ 2514601 h 2710392"/>
                <a:gd name="connsiteX5" fmla="*/ 2493433 w 3482974"/>
                <a:gd name="connsiteY5" fmla="*/ 2607734 h 2710392"/>
                <a:gd name="connsiteX6" fmla="*/ 2286001 w 3482974"/>
                <a:gd name="connsiteY6" fmla="*/ 2662767 h 2710392"/>
                <a:gd name="connsiteX7" fmla="*/ 2061633 w 3482974"/>
                <a:gd name="connsiteY7" fmla="*/ 2692401 h 2710392"/>
                <a:gd name="connsiteX8" fmla="*/ 1862665 w 3482974"/>
                <a:gd name="connsiteY8" fmla="*/ 2710392 h 2710392"/>
                <a:gd name="connsiteX9" fmla="*/ 1644648 w 3482974"/>
                <a:gd name="connsiteY9" fmla="*/ 2705100 h 2710392"/>
                <a:gd name="connsiteX10" fmla="*/ 1330324 w 3482974"/>
                <a:gd name="connsiteY10" fmla="*/ 2653241 h 2710392"/>
                <a:gd name="connsiteX11" fmla="*/ 1029758 w 3482974"/>
                <a:gd name="connsiteY11" fmla="*/ 2567517 h 2710392"/>
                <a:gd name="connsiteX12" fmla="*/ 777874 w 3482974"/>
                <a:gd name="connsiteY12" fmla="*/ 2473328 h 2710392"/>
                <a:gd name="connsiteX13" fmla="*/ 608542 w 3482974"/>
                <a:gd name="connsiteY13" fmla="*/ 2371725 h 2710392"/>
                <a:gd name="connsiteX14" fmla="*/ 394758 w 3482974"/>
                <a:gd name="connsiteY14" fmla="*/ 2234141 h 2710392"/>
                <a:gd name="connsiteX15" fmla="*/ 173568 w 3482974"/>
                <a:gd name="connsiteY15" fmla="*/ 2053165 h 2710392"/>
                <a:gd name="connsiteX16" fmla="*/ 0 w 3482974"/>
                <a:gd name="connsiteY16" fmla="*/ 1900767 h 2710392"/>
                <a:gd name="connsiteX17" fmla="*/ 1727200 w 3482974"/>
                <a:gd name="connsiteY17" fmla="*/ 0 h 2710392"/>
                <a:gd name="connsiteX18" fmla="*/ 1947333 w 3482974"/>
                <a:gd name="connsiteY18" fmla="*/ 55033 h 2710392"/>
                <a:gd name="connsiteX19" fmla="*/ 2175933 w 3482974"/>
                <a:gd name="connsiteY19" fmla="*/ 135466 h 2710392"/>
                <a:gd name="connsiteX20" fmla="*/ 2455333 w 3482974"/>
                <a:gd name="connsiteY20" fmla="*/ 270933 h 2710392"/>
                <a:gd name="connsiteX21" fmla="*/ 2700867 w 3482974"/>
                <a:gd name="connsiteY21" fmla="*/ 436033 h 2710392"/>
                <a:gd name="connsiteX22" fmla="*/ 2946398 w 3482974"/>
                <a:gd name="connsiteY22" fmla="*/ 651936 h 2710392"/>
                <a:gd name="connsiteX23" fmla="*/ 3090332 w 3482974"/>
                <a:gd name="connsiteY23" fmla="*/ 817036 h 2710392"/>
                <a:gd name="connsiteX24" fmla="*/ 3318933 w 3482974"/>
                <a:gd name="connsiteY24" fmla="*/ 1193800 h 2710392"/>
                <a:gd name="connsiteX25" fmla="*/ 3428999 w 3482974"/>
                <a:gd name="connsiteY25" fmla="*/ 1552577 h 2710392"/>
                <a:gd name="connsiteX26" fmla="*/ 3477048 w 3482974"/>
                <a:gd name="connsiteY26" fmla="*/ 1945640 h 2710392"/>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175933 w 3482974"/>
                <a:gd name="connsiteY19" fmla="*/ 268005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55333 w 3482974"/>
                <a:gd name="connsiteY20" fmla="*/ 403472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00867 w 3482974"/>
                <a:gd name="connsiteY21" fmla="*/ 568572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46398 w 3482974"/>
                <a:gd name="connsiteY22" fmla="*/ 784475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90332 w 3482974"/>
                <a:gd name="connsiteY23" fmla="*/ 949575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18933 w 3482974"/>
                <a:gd name="connsiteY24" fmla="*/ 1326339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302095 w 3482974"/>
                <a:gd name="connsiteY24" fmla="*/ 1346522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66607 w 3482974"/>
                <a:gd name="connsiteY24" fmla="*/ 1360597 h 2842931"/>
                <a:gd name="connsiteX25" fmla="*/ 3428999 w 3482974"/>
                <a:gd name="connsiteY25" fmla="*/ 1685116 h 2842931"/>
                <a:gd name="connsiteX26" fmla="*/ 3477048 w 3482974"/>
                <a:gd name="connsiteY26"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03208 w 3482974"/>
                <a:gd name="connsiteY24" fmla="*/ 119049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110916 w 3482974"/>
                <a:gd name="connsiteY23" fmla="*/ 945971 h 2842931"/>
                <a:gd name="connsiteX24" fmla="*/ 3218440 w 3482974"/>
                <a:gd name="connsiteY24" fmla="*/ 1184804 h 2842931"/>
                <a:gd name="connsiteX25" fmla="*/ 3266607 w 3482974"/>
                <a:gd name="connsiteY25" fmla="*/ 1360597 h 2842931"/>
                <a:gd name="connsiteX26" fmla="*/ 3428999 w 3482974"/>
                <a:gd name="connsiteY26" fmla="*/ 1685116 h 2842931"/>
                <a:gd name="connsiteX27" fmla="*/ 3477048 w 3482974"/>
                <a:gd name="connsiteY27"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3882 w 3482974"/>
                <a:gd name="connsiteY23" fmla="*/ 81162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989009 w 3482974"/>
                <a:gd name="connsiteY22" fmla="*/ 760384 h 2842931"/>
                <a:gd name="connsiteX23" fmla="*/ 3038123 w 3482974"/>
                <a:gd name="connsiteY23" fmla="*/ 835376 h 2842931"/>
                <a:gd name="connsiteX24" fmla="*/ 3110916 w 3482974"/>
                <a:gd name="connsiteY24" fmla="*/ 945971 h 2842931"/>
                <a:gd name="connsiteX25" fmla="*/ 3218440 w 3482974"/>
                <a:gd name="connsiteY25" fmla="*/ 1184804 h 2842931"/>
                <a:gd name="connsiteX26" fmla="*/ 3266607 w 3482974"/>
                <a:gd name="connsiteY26" fmla="*/ 1360597 h 2842931"/>
                <a:gd name="connsiteX27" fmla="*/ 3428999 w 3482974"/>
                <a:gd name="connsiteY27" fmla="*/ 1685116 h 2842931"/>
                <a:gd name="connsiteX28" fmla="*/ 3477048 w 3482974"/>
                <a:gd name="connsiteY28"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826 w 3482974"/>
                <a:gd name="connsiteY22" fmla="*/ 668631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745906 w 3482974"/>
                <a:gd name="connsiteY21" fmla="*/ 541939 h 2842931"/>
                <a:gd name="connsiteX22" fmla="*/ 2893003 w 3482974"/>
                <a:gd name="connsiteY22" fmla="*/ 656680 h 2842931"/>
                <a:gd name="connsiteX23" fmla="*/ 2989009 w 3482974"/>
                <a:gd name="connsiteY23" fmla="*/ 760384 h 2842931"/>
                <a:gd name="connsiteX24" fmla="*/ 3038123 w 3482974"/>
                <a:gd name="connsiteY24" fmla="*/ 835376 h 2842931"/>
                <a:gd name="connsiteX25" fmla="*/ 3110916 w 3482974"/>
                <a:gd name="connsiteY25" fmla="*/ 945971 h 2842931"/>
                <a:gd name="connsiteX26" fmla="*/ 3218440 w 3482974"/>
                <a:gd name="connsiteY26" fmla="*/ 1184804 h 2842931"/>
                <a:gd name="connsiteX27" fmla="*/ 3266607 w 3482974"/>
                <a:gd name="connsiteY27" fmla="*/ 1360597 h 2842931"/>
                <a:gd name="connsiteX28" fmla="*/ 3428999 w 3482974"/>
                <a:gd name="connsiteY28" fmla="*/ 1685116 h 2842931"/>
                <a:gd name="connsiteX29" fmla="*/ 3477048 w 3482974"/>
                <a:gd name="connsiteY29"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43642 w 3482974"/>
                <a:gd name="connsiteY21" fmla="*/ 476881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45906 w 3482974"/>
                <a:gd name="connsiteY22" fmla="*/ 54193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3359 w 3482974"/>
                <a:gd name="connsiteY21" fmla="*/ 466713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483987 w 3482974"/>
                <a:gd name="connsiteY20" fmla="*/ 365799 h 2842931"/>
                <a:gd name="connsiteX21" fmla="*/ 2655459 w 3482974"/>
                <a:gd name="connsiteY21" fmla="*/ 459391 h 2842931"/>
                <a:gd name="connsiteX22" fmla="*/ 2758215 w 3482974"/>
                <a:gd name="connsiteY22" fmla="*/ 531619 h 2842931"/>
                <a:gd name="connsiteX23" fmla="*/ 2893003 w 3482974"/>
                <a:gd name="connsiteY23" fmla="*/ 656680 h 2842931"/>
                <a:gd name="connsiteX24" fmla="*/ 2989009 w 3482974"/>
                <a:gd name="connsiteY24" fmla="*/ 760384 h 2842931"/>
                <a:gd name="connsiteX25" fmla="*/ 3038123 w 3482974"/>
                <a:gd name="connsiteY25" fmla="*/ 835376 h 2842931"/>
                <a:gd name="connsiteX26" fmla="*/ 3110916 w 3482974"/>
                <a:gd name="connsiteY26" fmla="*/ 945971 h 2842931"/>
                <a:gd name="connsiteX27" fmla="*/ 3218440 w 3482974"/>
                <a:gd name="connsiteY27" fmla="*/ 1184804 h 2842931"/>
                <a:gd name="connsiteX28" fmla="*/ 3266607 w 3482974"/>
                <a:gd name="connsiteY28" fmla="*/ 1360597 h 2842931"/>
                <a:gd name="connsiteX29" fmla="*/ 3428999 w 3482974"/>
                <a:gd name="connsiteY29" fmla="*/ 1685116 h 2842931"/>
                <a:gd name="connsiteX30" fmla="*/ 3477048 w 3482974"/>
                <a:gd name="connsiteY30"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56201 w 3482974"/>
                <a:gd name="connsiteY20" fmla="*/ 311310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58215 w 3482974"/>
                <a:gd name="connsiteY23" fmla="*/ 531619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428999 w 3482974"/>
                <a:gd name="connsiteY30" fmla="*/ 1685116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433 w 3482974"/>
                <a:gd name="connsiteY30" fmla="*/ 1726469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477048 w 3482974"/>
                <a:gd name="connsiteY31" fmla="*/ 2078179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77834 w 3482974"/>
                <a:gd name="connsiteY31" fmla="*/ 1794654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1576 w 3482974"/>
                <a:gd name="connsiteY30" fmla="*/ 1580363 h 2842931"/>
                <a:gd name="connsiteX31" fmla="*/ 3298419 w 3482974"/>
                <a:gd name="connsiteY31"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86695 w 3482974"/>
                <a:gd name="connsiteY30" fmla="*/ 1495189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298419 w 3482974"/>
                <a:gd name="connsiteY32"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291576 w 3482974"/>
                <a:gd name="connsiteY31" fmla="*/ 1580363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1721 w 3482974"/>
                <a:gd name="connsiteY32" fmla="*/ 1599903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6741 w 3482974"/>
                <a:gd name="connsiteY30" fmla="*/ 1489802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4544 w 3482974"/>
                <a:gd name="connsiteY31" fmla="*/ 1579604 h 2842931"/>
                <a:gd name="connsiteX32" fmla="*/ 3302915 w 3482974"/>
                <a:gd name="connsiteY32" fmla="*/ 1655029 h 2842931"/>
                <a:gd name="connsiteX33" fmla="*/ 3298419 w 3482974"/>
                <a:gd name="connsiteY33" fmla="*/ 1791050 h 2842931"/>
                <a:gd name="connsiteX0" fmla="*/ 3482974 w 3482974"/>
                <a:gd name="connsiteY0" fmla="*/ 2075641 h 2842931"/>
                <a:gd name="connsiteX1" fmla="*/ 3336925 w 3482974"/>
                <a:gd name="connsiteY1" fmla="*/ 2232804 h 2842931"/>
                <a:gd name="connsiteX2" fmla="*/ 3182408 w 3482974"/>
                <a:gd name="connsiteY2" fmla="*/ 2377267 h 2842931"/>
                <a:gd name="connsiteX3" fmla="*/ 2944283 w 3482974"/>
                <a:gd name="connsiteY3" fmla="*/ 2529665 h 2842931"/>
                <a:gd name="connsiteX4" fmla="*/ 2717798 w 3482974"/>
                <a:gd name="connsiteY4" fmla="*/ 2647140 h 2842931"/>
                <a:gd name="connsiteX5" fmla="*/ 2493433 w 3482974"/>
                <a:gd name="connsiteY5" fmla="*/ 2740273 h 2842931"/>
                <a:gd name="connsiteX6" fmla="*/ 2286001 w 3482974"/>
                <a:gd name="connsiteY6" fmla="*/ 2795306 h 2842931"/>
                <a:gd name="connsiteX7" fmla="*/ 2061633 w 3482974"/>
                <a:gd name="connsiteY7" fmla="*/ 2824940 h 2842931"/>
                <a:gd name="connsiteX8" fmla="*/ 1862665 w 3482974"/>
                <a:gd name="connsiteY8" fmla="*/ 2842931 h 2842931"/>
                <a:gd name="connsiteX9" fmla="*/ 1644648 w 3482974"/>
                <a:gd name="connsiteY9" fmla="*/ 2837639 h 2842931"/>
                <a:gd name="connsiteX10" fmla="*/ 1330324 w 3482974"/>
                <a:gd name="connsiteY10" fmla="*/ 2785780 h 2842931"/>
                <a:gd name="connsiteX11" fmla="*/ 1029758 w 3482974"/>
                <a:gd name="connsiteY11" fmla="*/ 2700056 h 2842931"/>
                <a:gd name="connsiteX12" fmla="*/ 777874 w 3482974"/>
                <a:gd name="connsiteY12" fmla="*/ 2605867 h 2842931"/>
                <a:gd name="connsiteX13" fmla="*/ 608542 w 3482974"/>
                <a:gd name="connsiteY13" fmla="*/ 2504264 h 2842931"/>
                <a:gd name="connsiteX14" fmla="*/ 394758 w 3482974"/>
                <a:gd name="connsiteY14" fmla="*/ 2366680 h 2842931"/>
                <a:gd name="connsiteX15" fmla="*/ 173568 w 3482974"/>
                <a:gd name="connsiteY15" fmla="*/ 2185704 h 2842931"/>
                <a:gd name="connsiteX16" fmla="*/ 0 w 3482974"/>
                <a:gd name="connsiteY16" fmla="*/ 2033306 h 2842931"/>
                <a:gd name="connsiteX17" fmla="*/ 1727200 w 3482974"/>
                <a:gd name="connsiteY17" fmla="*/ 132539 h 2842931"/>
                <a:gd name="connsiteX18" fmla="*/ 1956226 w 3482974"/>
                <a:gd name="connsiteY18" fmla="*/ 165454 h 2842931"/>
                <a:gd name="connsiteX19" fmla="*/ 2202816 w 3482974"/>
                <a:gd name="connsiteY19" fmla="*/ 242434 h 2842931"/>
                <a:gd name="connsiteX20" fmla="*/ 2366247 w 3482974"/>
                <a:gd name="connsiteY20" fmla="*/ 305922 h 2842931"/>
                <a:gd name="connsiteX21" fmla="*/ 2483987 w 3482974"/>
                <a:gd name="connsiteY21" fmla="*/ 365799 h 2842931"/>
                <a:gd name="connsiteX22" fmla="*/ 2655459 w 3482974"/>
                <a:gd name="connsiteY22" fmla="*/ 459391 h 2842931"/>
                <a:gd name="connsiteX23" fmla="*/ 2761303 w 3482974"/>
                <a:gd name="connsiteY23" fmla="*/ 538638 h 2842931"/>
                <a:gd name="connsiteX24" fmla="*/ 2893003 w 3482974"/>
                <a:gd name="connsiteY24" fmla="*/ 656680 h 2842931"/>
                <a:gd name="connsiteX25" fmla="*/ 2989009 w 3482974"/>
                <a:gd name="connsiteY25" fmla="*/ 760384 h 2842931"/>
                <a:gd name="connsiteX26" fmla="*/ 3038123 w 3482974"/>
                <a:gd name="connsiteY26" fmla="*/ 835376 h 2842931"/>
                <a:gd name="connsiteX27" fmla="*/ 3110916 w 3482974"/>
                <a:gd name="connsiteY27" fmla="*/ 945971 h 2842931"/>
                <a:gd name="connsiteX28" fmla="*/ 3218440 w 3482974"/>
                <a:gd name="connsiteY28" fmla="*/ 1184804 h 2842931"/>
                <a:gd name="connsiteX29" fmla="*/ 3266607 w 3482974"/>
                <a:gd name="connsiteY29" fmla="*/ 1360597 h 2842931"/>
                <a:gd name="connsiteX30" fmla="*/ 3292213 w 3482974"/>
                <a:gd name="connsiteY30" fmla="*/ 1499667 h 2842931"/>
                <a:gd name="connsiteX31" fmla="*/ 3300838 w 3482974"/>
                <a:gd name="connsiteY31" fmla="*/ 1601418 h 2842931"/>
                <a:gd name="connsiteX32" fmla="*/ 3302915 w 3482974"/>
                <a:gd name="connsiteY32" fmla="*/ 1655029 h 2842931"/>
                <a:gd name="connsiteX33" fmla="*/ 3298419 w 3482974"/>
                <a:gd name="connsiteY33" fmla="*/ 1791050 h 2842931"/>
                <a:gd name="connsiteX0" fmla="*/ 3333694 w 3336925"/>
                <a:gd name="connsiteY0" fmla="*/ 2101173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36925"/>
                <a:gd name="connsiteY0" fmla="*/ 1800918 h 2842931"/>
                <a:gd name="connsiteX1" fmla="*/ 3336925 w 3336925"/>
                <a:gd name="connsiteY1" fmla="*/ 2232804 h 2842931"/>
                <a:gd name="connsiteX2" fmla="*/ 3182408 w 3336925"/>
                <a:gd name="connsiteY2" fmla="*/ 2377267 h 2842931"/>
                <a:gd name="connsiteX3" fmla="*/ 2944283 w 3336925"/>
                <a:gd name="connsiteY3" fmla="*/ 2529665 h 2842931"/>
                <a:gd name="connsiteX4" fmla="*/ 2717798 w 3336925"/>
                <a:gd name="connsiteY4" fmla="*/ 2647140 h 2842931"/>
                <a:gd name="connsiteX5" fmla="*/ 2493433 w 3336925"/>
                <a:gd name="connsiteY5" fmla="*/ 2740273 h 2842931"/>
                <a:gd name="connsiteX6" fmla="*/ 2286001 w 3336925"/>
                <a:gd name="connsiteY6" fmla="*/ 2795306 h 2842931"/>
                <a:gd name="connsiteX7" fmla="*/ 2061633 w 3336925"/>
                <a:gd name="connsiteY7" fmla="*/ 2824940 h 2842931"/>
                <a:gd name="connsiteX8" fmla="*/ 1862665 w 3336925"/>
                <a:gd name="connsiteY8" fmla="*/ 2842931 h 2842931"/>
                <a:gd name="connsiteX9" fmla="*/ 1644648 w 3336925"/>
                <a:gd name="connsiteY9" fmla="*/ 2837639 h 2842931"/>
                <a:gd name="connsiteX10" fmla="*/ 1330324 w 3336925"/>
                <a:gd name="connsiteY10" fmla="*/ 2785780 h 2842931"/>
                <a:gd name="connsiteX11" fmla="*/ 1029758 w 3336925"/>
                <a:gd name="connsiteY11" fmla="*/ 2700056 h 2842931"/>
                <a:gd name="connsiteX12" fmla="*/ 777874 w 3336925"/>
                <a:gd name="connsiteY12" fmla="*/ 2605867 h 2842931"/>
                <a:gd name="connsiteX13" fmla="*/ 608542 w 3336925"/>
                <a:gd name="connsiteY13" fmla="*/ 2504264 h 2842931"/>
                <a:gd name="connsiteX14" fmla="*/ 394758 w 3336925"/>
                <a:gd name="connsiteY14" fmla="*/ 2366680 h 2842931"/>
                <a:gd name="connsiteX15" fmla="*/ 173568 w 3336925"/>
                <a:gd name="connsiteY15" fmla="*/ 2185704 h 2842931"/>
                <a:gd name="connsiteX16" fmla="*/ 0 w 3336925"/>
                <a:gd name="connsiteY16" fmla="*/ 2033306 h 2842931"/>
                <a:gd name="connsiteX17" fmla="*/ 1727200 w 3336925"/>
                <a:gd name="connsiteY17" fmla="*/ 132539 h 2842931"/>
                <a:gd name="connsiteX18" fmla="*/ 1956226 w 3336925"/>
                <a:gd name="connsiteY18" fmla="*/ 165454 h 2842931"/>
                <a:gd name="connsiteX19" fmla="*/ 2202816 w 3336925"/>
                <a:gd name="connsiteY19" fmla="*/ 242434 h 2842931"/>
                <a:gd name="connsiteX20" fmla="*/ 2366247 w 3336925"/>
                <a:gd name="connsiteY20" fmla="*/ 305922 h 2842931"/>
                <a:gd name="connsiteX21" fmla="*/ 2483987 w 3336925"/>
                <a:gd name="connsiteY21" fmla="*/ 365799 h 2842931"/>
                <a:gd name="connsiteX22" fmla="*/ 2655459 w 3336925"/>
                <a:gd name="connsiteY22" fmla="*/ 459391 h 2842931"/>
                <a:gd name="connsiteX23" fmla="*/ 2761303 w 3336925"/>
                <a:gd name="connsiteY23" fmla="*/ 538638 h 2842931"/>
                <a:gd name="connsiteX24" fmla="*/ 2893003 w 3336925"/>
                <a:gd name="connsiteY24" fmla="*/ 656680 h 2842931"/>
                <a:gd name="connsiteX25" fmla="*/ 2989009 w 3336925"/>
                <a:gd name="connsiteY25" fmla="*/ 760384 h 2842931"/>
                <a:gd name="connsiteX26" fmla="*/ 3038123 w 3336925"/>
                <a:gd name="connsiteY26" fmla="*/ 835376 h 2842931"/>
                <a:gd name="connsiteX27" fmla="*/ 3110916 w 3336925"/>
                <a:gd name="connsiteY27" fmla="*/ 945971 h 2842931"/>
                <a:gd name="connsiteX28" fmla="*/ 3218440 w 3336925"/>
                <a:gd name="connsiteY28" fmla="*/ 1184804 h 2842931"/>
                <a:gd name="connsiteX29" fmla="*/ 3266607 w 3336925"/>
                <a:gd name="connsiteY29" fmla="*/ 1360597 h 2842931"/>
                <a:gd name="connsiteX30" fmla="*/ 3292213 w 3336925"/>
                <a:gd name="connsiteY30" fmla="*/ 1499667 h 2842931"/>
                <a:gd name="connsiteX31" fmla="*/ 3300838 w 3336925"/>
                <a:gd name="connsiteY31" fmla="*/ 1601418 h 2842931"/>
                <a:gd name="connsiteX32" fmla="*/ 3302915 w 3336925"/>
                <a:gd name="connsiteY32" fmla="*/ 1655029 h 2842931"/>
                <a:gd name="connsiteX33" fmla="*/ 3298419 w 3336925"/>
                <a:gd name="connsiteY33" fmla="*/ 1791050 h 2842931"/>
                <a:gd name="connsiteX0" fmla="*/ 3297386 w 3302915"/>
                <a:gd name="connsiteY0" fmla="*/ 1800918 h 2842931"/>
                <a:gd name="connsiteX1" fmla="*/ 3192257 w 3302915"/>
                <a:gd name="connsiteY1" fmla="*/ 2174072 h 2842931"/>
                <a:gd name="connsiteX2" fmla="*/ 3182408 w 3302915"/>
                <a:gd name="connsiteY2" fmla="*/ 2377267 h 2842931"/>
                <a:gd name="connsiteX3" fmla="*/ 2944283 w 3302915"/>
                <a:gd name="connsiteY3" fmla="*/ 2529665 h 2842931"/>
                <a:gd name="connsiteX4" fmla="*/ 2717798 w 3302915"/>
                <a:gd name="connsiteY4" fmla="*/ 2647140 h 2842931"/>
                <a:gd name="connsiteX5" fmla="*/ 2493433 w 3302915"/>
                <a:gd name="connsiteY5" fmla="*/ 2740273 h 2842931"/>
                <a:gd name="connsiteX6" fmla="*/ 2286001 w 3302915"/>
                <a:gd name="connsiteY6" fmla="*/ 2795306 h 2842931"/>
                <a:gd name="connsiteX7" fmla="*/ 2061633 w 3302915"/>
                <a:gd name="connsiteY7" fmla="*/ 2824940 h 2842931"/>
                <a:gd name="connsiteX8" fmla="*/ 1862665 w 3302915"/>
                <a:gd name="connsiteY8" fmla="*/ 2842931 h 2842931"/>
                <a:gd name="connsiteX9" fmla="*/ 1644648 w 3302915"/>
                <a:gd name="connsiteY9" fmla="*/ 2837639 h 2842931"/>
                <a:gd name="connsiteX10" fmla="*/ 1330324 w 3302915"/>
                <a:gd name="connsiteY10" fmla="*/ 2785780 h 2842931"/>
                <a:gd name="connsiteX11" fmla="*/ 1029758 w 3302915"/>
                <a:gd name="connsiteY11" fmla="*/ 2700056 h 2842931"/>
                <a:gd name="connsiteX12" fmla="*/ 777874 w 3302915"/>
                <a:gd name="connsiteY12" fmla="*/ 2605867 h 2842931"/>
                <a:gd name="connsiteX13" fmla="*/ 608542 w 3302915"/>
                <a:gd name="connsiteY13" fmla="*/ 2504264 h 2842931"/>
                <a:gd name="connsiteX14" fmla="*/ 394758 w 3302915"/>
                <a:gd name="connsiteY14" fmla="*/ 2366680 h 2842931"/>
                <a:gd name="connsiteX15" fmla="*/ 173568 w 3302915"/>
                <a:gd name="connsiteY15" fmla="*/ 2185704 h 2842931"/>
                <a:gd name="connsiteX16" fmla="*/ 0 w 3302915"/>
                <a:gd name="connsiteY16" fmla="*/ 2033306 h 2842931"/>
                <a:gd name="connsiteX17" fmla="*/ 1727200 w 3302915"/>
                <a:gd name="connsiteY17" fmla="*/ 132539 h 2842931"/>
                <a:gd name="connsiteX18" fmla="*/ 1956226 w 3302915"/>
                <a:gd name="connsiteY18" fmla="*/ 165454 h 2842931"/>
                <a:gd name="connsiteX19" fmla="*/ 2202816 w 3302915"/>
                <a:gd name="connsiteY19" fmla="*/ 242434 h 2842931"/>
                <a:gd name="connsiteX20" fmla="*/ 2366247 w 3302915"/>
                <a:gd name="connsiteY20" fmla="*/ 305922 h 2842931"/>
                <a:gd name="connsiteX21" fmla="*/ 2483987 w 3302915"/>
                <a:gd name="connsiteY21" fmla="*/ 365799 h 2842931"/>
                <a:gd name="connsiteX22" fmla="*/ 2655459 w 3302915"/>
                <a:gd name="connsiteY22" fmla="*/ 459391 h 2842931"/>
                <a:gd name="connsiteX23" fmla="*/ 2761303 w 3302915"/>
                <a:gd name="connsiteY23" fmla="*/ 538638 h 2842931"/>
                <a:gd name="connsiteX24" fmla="*/ 2893003 w 3302915"/>
                <a:gd name="connsiteY24" fmla="*/ 656680 h 2842931"/>
                <a:gd name="connsiteX25" fmla="*/ 2989009 w 3302915"/>
                <a:gd name="connsiteY25" fmla="*/ 760384 h 2842931"/>
                <a:gd name="connsiteX26" fmla="*/ 3038123 w 3302915"/>
                <a:gd name="connsiteY26" fmla="*/ 835376 h 2842931"/>
                <a:gd name="connsiteX27" fmla="*/ 3110916 w 3302915"/>
                <a:gd name="connsiteY27" fmla="*/ 945971 h 2842931"/>
                <a:gd name="connsiteX28" fmla="*/ 3218440 w 3302915"/>
                <a:gd name="connsiteY28" fmla="*/ 1184804 h 2842931"/>
                <a:gd name="connsiteX29" fmla="*/ 3266607 w 3302915"/>
                <a:gd name="connsiteY29" fmla="*/ 1360597 h 2842931"/>
                <a:gd name="connsiteX30" fmla="*/ 3292213 w 3302915"/>
                <a:gd name="connsiteY30" fmla="*/ 1499667 h 2842931"/>
                <a:gd name="connsiteX31" fmla="*/ 3300838 w 3302915"/>
                <a:gd name="connsiteY31" fmla="*/ 1601418 h 2842931"/>
                <a:gd name="connsiteX32" fmla="*/ 3302915 w 3302915"/>
                <a:gd name="connsiteY32" fmla="*/ 1655029 h 2842931"/>
                <a:gd name="connsiteX33" fmla="*/ 3298419 w 3302915"/>
                <a:gd name="connsiteY33" fmla="*/ 1791050 h 2842931"/>
                <a:gd name="connsiteX0" fmla="*/ 3297386 w 3302915"/>
                <a:gd name="connsiteY0" fmla="*/ 1800918 h 2842931"/>
                <a:gd name="connsiteX1" fmla="*/ 3235681 w 3302915"/>
                <a:gd name="connsiteY1" fmla="*/ 2002139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55153 w 3302915"/>
                <a:gd name="connsiteY1" fmla="*/ 2020198 h 2842931"/>
                <a:gd name="connsiteX2" fmla="*/ 3192257 w 3302915"/>
                <a:gd name="connsiteY2" fmla="*/ 2174072 h 2842931"/>
                <a:gd name="connsiteX3" fmla="*/ 3182408 w 3302915"/>
                <a:gd name="connsiteY3" fmla="*/ 2377267 h 2842931"/>
                <a:gd name="connsiteX4" fmla="*/ 2944283 w 3302915"/>
                <a:gd name="connsiteY4" fmla="*/ 2529665 h 2842931"/>
                <a:gd name="connsiteX5" fmla="*/ 2717798 w 3302915"/>
                <a:gd name="connsiteY5" fmla="*/ 2647140 h 2842931"/>
                <a:gd name="connsiteX6" fmla="*/ 2493433 w 3302915"/>
                <a:gd name="connsiteY6" fmla="*/ 2740273 h 2842931"/>
                <a:gd name="connsiteX7" fmla="*/ 2286001 w 3302915"/>
                <a:gd name="connsiteY7" fmla="*/ 2795306 h 2842931"/>
                <a:gd name="connsiteX8" fmla="*/ 2061633 w 3302915"/>
                <a:gd name="connsiteY8" fmla="*/ 2824940 h 2842931"/>
                <a:gd name="connsiteX9" fmla="*/ 1862665 w 3302915"/>
                <a:gd name="connsiteY9" fmla="*/ 2842931 h 2842931"/>
                <a:gd name="connsiteX10" fmla="*/ 1644648 w 3302915"/>
                <a:gd name="connsiteY10" fmla="*/ 2837639 h 2842931"/>
                <a:gd name="connsiteX11" fmla="*/ 1330324 w 3302915"/>
                <a:gd name="connsiteY11" fmla="*/ 2785780 h 2842931"/>
                <a:gd name="connsiteX12" fmla="*/ 1029758 w 3302915"/>
                <a:gd name="connsiteY12" fmla="*/ 2700056 h 2842931"/>
                <a:gd name="connsiteX13" fmla="*/ 777874 w 3302915"/>
                <a:gd name="connsiteY13" fmla="*/ 2605867 h 2842931"/>
                <a:gd name="connsiteX14" fmla="*/ 608542 w 3302915"/>
                <a:gd name="connsiteY14" fmla="*/ 2504264 h 2842931"/>
                <a:gd name="connsiteX15" fmla="*/ 394758 w 3302915"/>
                <a:gd name="connsiteY15" fmla="*/ 2366680 h 2842931"/>
                <a:gd name="connsiteX16" fmla="*/ 173568 w 3302915"/>
                <a:gd name="connsiteY16" fmla="*/ 2185704 h 2842931"/>
                <a:gd name="connsiteX17" fmla="*/ 0 w 3302915"/>
                <a:gd name="connsiteY17" fmla="*/ 2033306 h 2842931"/>
                <a:gd name="connsiteX18" fmla="*/ 1727200 w 3302915"/>
                <a:gd name="connsiteY18" fmla="*/ 132539 h 2842931"/>
                <a:gd name="connsiteX19" fmla="*/ 1956226 w 3302915"/>
                <a:gd name="connsiteY19" fmla="*/ 165454 h 2842931"/>
                <a:gd name="connsiteX20" fmla="*/ 2202816 w 3302915"/>
                <a:gd name="connsiteY20" fmla="*/ 242434 h 2842931"/>
                <a:gd name="connsiteX21" fmla="*/ 2366247 w 3302915"/>
                <a:gd name="connsiteY21" fmla="*/ 305922 h 2842931"/>
                <a:gd name="connsiteX22" fmla="*/ 2483987 w 3302915"/>
                <a:gd name="connsiteY22" fmla="*/ 365799 h 2842931"/>
                <a:gd name="connsiteX23" fmla="*/ 2655459 w 3302915"/>
                <a:gd name="connsiteY23" fmla="*/ 459391 h 2842931"/>
                <a:gd name="connsiteX24" fmla="*/ 2761303 w 3302915"/>
                <a:gd name="connsiteY24" fmla="*/ 538638 h 2842931"/>
                <a:gd name="connsiteX25" fmla="*/ 2893003 w 3302915"/>
                <a:gd name="connsiteY25" fmla="*/ 656680 h 2842931"/>
                <a:gd name="connsiteX26" fmla="*/ 2989009 w 3302915"/>
                <a:gd name="connsiteY26" fmla="*/ 760384 h 2842931"/>
                <a:gd name="connsiteX27" fmla="*/ 3038123 w 3302915"/>
                <a:gd name="connsiteY27" fmla="*/ 835376 h 2842931"/>
                <a:gd name="connsiteX28" fmla="*/ 3110916 w 3302915"/>
                <a:gd name="connsiteY28" fmla="*/ 945971 h 2842931"/>
                <a:gd name="connsiteX29" fmla="*/ 3218440 w 3302915"/>
                <a:gd name="connsiteY29" fmla="*/ 1184804 h 2842931"/>
                <a:gd name="connsiteX30" fmla="*/ 3266607 w 3302915"/>
                <a:gd name="connsiteY30" fmla="*/ 1360597 h 2842931"/>
                <a:gd name="connsiteX31" fmla="*/ 3292213 w 3302915"/>
                <a:gd name="connsiteY31" fmla="*/ 1499667 h 2842931"/>
                <a:gd name="connsiteX32" fmla="*/ 3300838 w 3302915"/>
                <a:gd name="connsiteY32" fmla="*/ 1601418 h 2842931"/>
                <a:gd name="connsiteX33" fmla="*/ 3302915 w 3302915"/>
                <a:gd name="connsiteY33" fmla="*/ 1655029 h 2842931"/>
                <a:gd name="connsiteX34" fmla="*/ 3298419 w 3302915"/>
                <a:gd name="connsiteY34" fmla="*/ 1791050 h 2842931"/>
                <a:gd name="connsiteX0" fmla="*/ 3297386 w 3302915"/>
                <a:gd name="connsiteY0" fmla="*/ 1800918 h 2842931"/>
                <a:gd name="connsiteX1" fmla="*/ 3277716 w 3302915"/>
                <a:gd name="connsiteY1" fmla="*/ 1894087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182408 w 3302915"/>
                <a:gd name="connsiteY4" fmla="*/ 2377267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44283 w 3302915"/>
                <a:gd name="connsiteY5" fmla="*/ 2529665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2961986 w 3302915"/>
                <a:gd name="connsiteY5" fmla="*/ 2559828 h 2842931"/>
                <a:gd name="connsiteX6" fmla="*/ 2717798 w 3302915"/>
                <a:gd name="connsiteY6" fmla="*/ 2647140 h 2842931"/>
                <a:gd name="connsiteX7" fmla="*/ 2493433 w 3302915"/>
                <a:gd name="connsiteY7" fmla="*/ 2740273 h 2842931"/>
                <a:gd name="connsiteX8" fmla="*/ 2286001 w 3302915"/>
                <a:gd name="connsiteY8" fmla="*/ 2795306 h 2842931"/>
                <a:gd name="connsiteX9" fmla="*/ 2061633 w 3302915"/>
                <a:gd name="connsiteY9" fmla="*/ 2824940 h 2842931"/>
                <a:gd name="connsiteX10" fmla="*/ 1862665 w 3302915"/>
                <a:gd name="connsiteY10" fmla="*/ 2842931 h 2842931"/>
                <a:gd name="connsiteX11" fmla="*/ 1644648 w 3302915"/>
                <a:gd name="connsiteY11" fmla="*/ 2837639 h 2842931"/>
                <a:gd name="connsiteX12" fmla="*/ 1330324 w 3302915"/>
                <a:gd name="connsiteY12" fmla="*/ 2785780 h 2842931"/>
                <a:gd name="connsiteX13" fmla="*/ 1029758 w 3302915"/>
                <a:gd name="connsiteY13" fmla="*/ 2700056 h 2842931"/>
                <a:gd name="connsiteX14" fmla="*/ 777874 w 3302915"/>
                <a:gd name="connsiteY14" fmla="*/ 2605867 h 2842931"/>
                <a:gd name="connsiteX15" fmla="*/ 608542 w 3302915"/>
                <a:gd name="connsiteY15" fmla="*/ 2504264 h 2842931"/>
                <a:gd name="connsiteX16" fmla="*/ 394758 w 3302915"/>
                <a:gd name="connsiteY16" fmla="*/ 2366680 h 2842931"/>
                <a:gd name="connsiteX17" fmla="*/ 173568 w 3302915"/>
                <a:gd name="connsiteY17" fmla="*/ 2185704 h 2842931"/>
                <a:gd name="connsiteX18" fmla="*/ 0 w 3302915"/>
                <a:gd name="connsiteY18" fmla="*/ 2033306 h 2842931"/>
                <a:gd name="connsiteX19" fmla="*/ 1727200 w 3302915"/>
                <a:gd name="connsiteY19" fmla="*/ 132539 h 2842931"/>
                <a:gd name="connsiteX20" fmla="*/ 1956226 w 3302915"/>
                <a:gd name="connsiteY20" fmla="*/ 165454 h 2842931"/>
                <a:gd name="connsiteX21" fmla="*/ 2202816 w 3302915"/>
                <a:gd name="connsiteY21" fmla="*/ 242434 h 2842931"/>
                <a:gd name="connsiteX22" fmla="*/ 2366247 w 3302915"/>
                <a:gd name="connsiteY22" fmla="*/ 305922 h 2842931"/>
                <a:gd name="connsiteX23" fmla="*/ 2483987 w 3302915"/>
                <a:gd name="connsiteY23" fmla="*/ 365799 h 2842931"/>
                <a:gd name="connsiteX24" fmla="*/ 2655459 w 3302915"/>
                <a:gd name="connsiteY24" fmla="*/ 459391 h 2842931"/>
                <a:gd name="connsiteX25" fmla="*/ 2761303 w 3302915"/>
                <a:gd name="connsiteY25" fmla="*/ 538638 h 2842931"/>
                <a:gd name="connsiteX26" fmla="*/ 2893003 w 3302915"/>
                <a:gd name="connsiteY26" fmla="*/ 656680 h 2842931"/>
                <a:gd name="connsiteX27" fmla="*/ 2989009 w 3302915"/>
                <a:gd name="connsiteY27" fmla="*/ 760384 h 2842931"/>
                <a:gd name="connsiteX28" fmla="*/ 3038123 w 3302915"/>
                <a:gd name="connsiteY28" fmla="*/ 835376 h 2842931"/>
                <a:gd name="connsiteX29" fmla="*/ 3110916 w 3302915"/>
                <a:gd name="connsiteY29" fmla="*/ 945971 h 2842931"/>
                <a:gd name="connsiteX30" fmla="*/ 3218440 w 3302915"/>
                <a:gd name="connsiteY30" fmla="*/ 1184804 h 2842931"/>
                <a:gd name="connsiteX31" fmla="*/ 3266607 w 3302915"/>
                <a:gd name="connsiteY31" fmla="*/ 1360597 h 2842931"/>
                <a:gd name="connsiteX32" fmla="*/ 3292213 w 3302915"/>
                <a:gd name="connsiteY32" fmla="*/ 1499667 h 2842931"/>
                <a:gd name="connsiteX33" fmla="*/ 3300838 w 3302915"/>
                <a:gd name="connsiteY33" fmla="*/ 1601418 h 2842931"/>
                <a:gd name="connsiteX34" fmla="*/ 3302915 w 3302915"/>
                <a:gd name="connsiteY34" fmla="*/ 1655029 h 2842931"/>
                <a:gd name="connsiteX35" fmla="*/ 3298419 w 3302915"/>
                <a:gd name="connsiteY35"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0237 w 3302915"/>
                <a:gd name="connsiteY5" fmla="*/ 2465912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798 w 3302915"/>
                <a:gd name="connsiteY7" fmla="*/ 2647140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717180 w 3302915"/>
                <a:gd name="connsiteY7" fmla="*/ 2675974 h 2842931"/>
                <a:gd name="connsiteX8" fmla="*/ 2493433 w 3302915"/>
                <a:gd name="connsiteY8" fmla="*/ 2740273 h 2842931"/>
                <a:gd name="connsiteX9" fmla="*/ 2286001 w 3302915"/>
                <a:gd name="connsiteY9" fmla="*/ 2795306 h 2842931"/>
                <a:gd name="connsiteX10" fmla="*/ 2061633 w 3302915"/>
                <a:gd name="connsiteY10" fmla="*/ 2824940 h 2842931"/>
                <a:gd name="connsiteX11" fmla="*/ 1862665 w 3302915"/>
                <a:gd name="connsiteY11" fmla="*/ 2842931 h 2842931"/>
                <a:gd name="connsiteX12" fmla="*/ 1644648 w 3302915"/>
                <a:gd name="connsiteY12" fmla="*/ 2837639 h 2842931"/>
                <a:gd name="connsiteX13" fmla="*/ 1330324 w 3302915"/>
                <a:gd name="connsiteY13" fmla="*/ 2785780 h 2842931"/>
                <a:gd name="connsiteX14" fmla="*/ 1029758 w 3302915"/>
                <a:gd name="connsiteY14" fmla="*/ 2700056 h 2842931"/>
                <a:gd name="connsiteX15" fmla="*/ 777874 w 3302915"/>
                <a:gd name="connsiteY15" fmla="*/ 2605867 h 2842931"/>
                <a:gd name="connsiteX16" fmla="*/ 608542 w 3302915"/>
                <a:gd name="connsiteY16" fmla="*/ 2504264 h 2842931"/>
                <a:gd name="connsiteX17" fmla="*/ 394758 w 3302915"/>
                <a:gd name="connsiteY17" fmla="*/ 2366680 h 2842931"/>
                <a:gd name="connsiteX18" fmla="*/ 173568 w 3302915"/>
                <a:gd name="connsiteY18" fmla="*/ 2185704 h 2842931"/>
                <a:gd name="connsiteX19" fmla="*/ 0 w 3302915"/>
                <a:gd name="connsiteY19" fmla="*/ 2033306 h 2842931"/>
                <a:gd name="connsiteX20" fmla="*/ 1727200 w 3302915"/>
                <a:gd name="connsiteY20" fmla="*/ 132539 h 2842931"/>
                <a:gd name="connsiteX21" fmla="*/ 1956226 w 3302915"/>
                <a:gd name="connsiteY21" fmla="*/ 165454 h 2842931"/>
                <a:gd name="connsiteX22" fmla="*/ 2202816 w 3302915"/>
                <a:gd name="connsiteY22" fmla="*/ 242434 h 2842931"/>
                <a:gd name="connsiteX23" fmla="*/ 2366247 w 3302915"/>
                <a:gd name="connsiteY23" fmla="*/ 305922 h 2842931"/>
                <a:gd name="connsiteX24" fmla="*/ 2483987 w 3302915"/>
                <a:gd name="connsiteY24" fmla="*/ 365799 h 2842931"/>
                <a:gd name="connsiteX25" fmla="*/ 2655459 w 3302915"/>
                <a:gd name="connsiteY25" fmla="*/ 459391 h 2842931"/>
                <a:gd name="connsiteX26" fmla="*/ 2761303 w 3302915"/>
                <a:gd name="connsiteY26" fmla="*/ 538638 h 2842931"/>
                <a:gd name="connsiteX27" fmla="*/ 2893003 w 3302915"/>
                <a:gd name="connsiteY27" fmla="*/ 656680 h 2842931"/>
                <a:gd name="connsiteX28" fmla="*/ 2989009 w 3302915"/>
                <a:gd name="connsiteY28" fmla="*/ 760384 h 2842931"/>
                <a:gd name="connsiteX29" fmla="*/ 3038123 w 3302915"/>
                <a:gd name="connsiteY29" fmla="*/ 835376 h 2842931"/>
                <a:gd name="connsiteX30" fmla="*/ 3110916 w 3302915"/>
                <a:gd name="connsiteY30" fmla="*/ 945971 h 2842931"/>
                <a:gd name="connsiteX31" fmla="*/ 3218440 w 3302915"/>
                <a:gd name="connsiteY31" fmla="*/ 1184804 h 2842931"/>
                <a:gd name="connsiteX32" fmla="*/ 3266607 w 3302915"/>
                <a:gd name="connsiteY32" fmla="*/ 1360597 h 2842931"/>
                <a:gd name="connsiteX33" fmla="*/ 3292213 w 3302915"/>
                <a:gd name="connsiteY33" fmla="*/ 1499667 h 2842931"/>
                <a:gd name="connsiteX34" fmla="*/ 3300838 w 3302915"/>
                <a:gd name="connsiteY34" fmla="*/ 1601418 h 2842931"/>
                <a:gd name="connsiteX35" fmla="*/ 3302915 w 3302915"/>
                <a:gd name="connsiteY35" fmla="*/ 1655029 h 2842931"/>
                <a:gd name="connsiteX36" fmla="*/ 3298419 w 3302915"/>
                <a:gd name="connsiteY36"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30404 w 3302915"/>
                <a:gd name="connsiteY7" fmla="*/ 2621008 h 2842931"/>
                <a:gd name="connsiteX8" fmla="*/ 2717180 w 3302915"/>
                <a:gd name="connsiteY8" fmla="*/ 2675974 h 2842931"/>
                <a:gd name="connsiteX9" fmla="*/ 2493433 w 3302915"/>
                <a:gd name="connsiteY9" fmla="*/ 2740273 h 2842931"/>
                <a:gd name="connsiteX10" fmla="*/ 2286001 w 3302915"/>
                <a:gd name="connsiteY10" fmla="*/ 2795306 h 2842931"/>
                <a:gd name="connsiteX11" fmla="*/ 2061633 w 3302915"/>
                <a:gd name="connsiteY11" fmla="*/ 2824940 h 2842931"/>
                <a:gd name="connsiteX12" fmla="*/ 1862665 w 3302915"/>
                <a:gd name="connsiteY12" fmla="*/ 2842931 h 2842931"/>
                <a:gd name="connsiteX13" fmla="*/ 1644648 w 3302915"/>
                <a:gd name="connsiteY13" fmla="*/ 2837639 h 2842931"/>
                <a:gd name="connsiteX14" fmla="*/ 1330324 w 3302915"/>
                <a:gd name="connsiteY14" fmla="*/ 2785780 h 2842931"/>
                <a:gd name="connsiteX15" fmla="*/ 1029758 w 3302915"/>
                <a:gd name="connsiteY15" fmla="*/ 2700056 h 2842931"/>
                <a:gd name="connsiteX16" fmla="*/ 777874 w 3302915"/>
                <a:gd name="connsiteY16" fmla="*/ 2605867 h 2842931"/>
                <a:gd name="connsiteX17" fmla="*/ 608542 w 3302915"/>
                <a:gd name="connsiteY17" fmla="*/ 2504264 h 2842931"/>
                <a:gd name="connsiteX18" fmla="*/ 394758 w 3302915"/>
                <a:gd name="connsiteY18" fmla="*/ 2366680 h 2842931"/>
                <a:gd name="connsiteX19" fmla="*/ 173568 w 3302915"/>
                <a:gd name="connsiteY19" fmla="*/ 2185704 h 2842931"/>
                <a:gd name="connsiteX20" fmla="*/ 0 w 3302915"/>
                <a:gd name="connsiteY20" fmla="*/ 2033306 h 2842931"/>
                <a:gd name="connsiteX21" fmla="*/ 1727200 w 3302915"/>
                <a:gd name="connsiteY21" fmla="*/ 132539 h 2842931"/>
                <a:gd name="connsiteX22" fmla="*/ 1956226 w 3302915"/>
                <a:gd name="connsiteY22" fmla="*/ 165454 h 2842931"/>
                <a:gd name="connsiteX23" fmla="*/ 2202816 w 3302915"/>
                <a:gd name="connsiteY23" fmla="*/ 242434 h 2842931"/>
                <a:gd name="connsiteX24" fmla="*/ 2366247 w 3302915"/>
                <a:gd name="connsiteY24" fmla="*/ 305922 h 2842931"/>
                <a:gd name="connsiteX25" fmla="*/ 2483987 w 3302915"/>
                <a:gd name="connsiteY25" fmla="*/ 365799 h 2842931"/>
                <a:gd name="connsiteX26" fmla="*/ 2655459 w 3302915"/>
                <a:gd name="connsiteY26" fmla="*/ 459391 h 2842931"/>
                <a:gd name="connsiteX27" fmla="*/ 2761303 w 3302915"/>
                <a:gd name="connsiteY27" fmla="*/ 538638 h 2842931"/>
                <a:gd name="connsiteX28" fmla="*/ 2893003 w 3302915"/>
                <a:gd name="connsiteY28" fmla="*/ 656680 h 2842931"/>
                <a:gd name="connsiteX29" fmla="*/ 2989009 w 3302915"/>
                <a:gd name="connsiteY29" fmla="*/ 760384 h 2842931"/>
                <a:gd name="connsiteX30" fmla="*/ 3038123 w 3302915"/>
                <a:gd name="connsiteY30" fmla="*/ 835376 h 2842931"/>
                <a:gd name="connsiteX31" fmla="*/ 3110916 w 3302915"/>
                <a:gd name="connsiteY31" fmla="*/ 945971 h 2842931"/>
                <a:gd name="connsiteX32" fmla="*/ 3218440 w 3302915"/>
                <a:gd name="connsiteY32" fmla="*/ 1184804 h 2842931"/>
                <a:gd name="connsiteX33" fmla="*/ 3266607 w 3302915"/>
                <a:gd name="connsiteY33" fmla="*/ 1360597 h 2842931"/>
                <a:gd name="connsiteX34" fmla="*/ 3292213 w 3302915"/>
                <a:gd name="connsiteY34" fmla="*/ 1499667 h 2842931"/>
                <a:gd name="connsiteX35" fmla="*/ 3300838 w 3302915"/>
                <a:gd name="connsiteY35" fmla="*/ 1601418 h 2842931"/>
                <a:gd name="connsiteX36" fmla="*/ 3302915 w 3302915"/>
                <a:gd name="connsiteY36" fmla="*/ 1655029 h 2842931"/>
                <a:gd name="connsiteX37" fmla="*/ 3298419 w 3302915"/>
                <a:gd name="connsiteY37"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830404 w 3302915"/>
                <a:gd name="connsiteY8" fmla="*/ 2621008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717180 w 3302915"/>
                <a:gd name="connsiteY9" fmla="*/ 2675974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95739 w 3302915"/>
                <a:gd name="connsiteY8" fmla="*/ 2647034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93433 w 3302915"/>
                <a:gd name="connsiteY10" fmla="*/ 2740273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607462 w 3302915"/>
                <a:gd name="connsiteY9" fmla="*/ 2708791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330324 w 3302915"/>
                <a:gd name="connsiteY15" fmla="*/ 2785780 h 2842931"/>
                <a:gd name="connsiteX16" fmla="*/ 1029758 w 3302915"/>
                <a:gd name="connsiteY16" fmla="*/ 2700056 h 2842931"/>
                <a:gd name="connsiteX17" fmla="*/ 777874 w 3302915"/>
                <a:gd name="connsiteY17" fmla="*/ 2605867 h 2842931"/>
                <a:gd name="connsiteX18" fmla="*/ 608542 w 3302915"/>
                <a:gd name="connsiteY18" fmla="*/ 2504264 h 2842931"/>
                <a:gd name="connsiteX19" fmla="*/ 394758 w 3302915"/>
                <a:gd name="connsiteY19" fmla="*/ 2366680 h 2842931"/>
                <a:gd name="connsiteX20" fmla="*/ 173568 w 3302915"/>
                <a:gd name="connsiteY20" fmla="*/ 2185704 h 2842931"/>
                <a:gd name="connsiteX21" fmla="*/ 0 w 3302915"/>
                <a:gd name="connsiteY21" fmla="*/ 2033306 h 2842931"/>
                <a:gd name="connsiteX22" fmla="*/ 1727200 w 3302915"/>
                <a:gd name="connsiteY22" fmla="*/ 132539 h 2842931"/>
                <a:gd name="connsiteX23" fmla="*/ 1956226 w 3302915"/>
                <a:gd name="connsiteY23" fmla="*/ 165454 h 2842931"/>
                <a:gd name="connsiteX24" fmla="*/ 2202816 w 3302915"/>
                <a:gd name="connsiteY24" fmla="*/ 242434 h 2842931"/>
                <a:gd name="connsiteX25" fmla="*/ 2366247 w 3302915"/>
                <a:gd name="connsiteY25" fmla="*/ 305922 h 2842931"/>
                <a:gd name="connsiteX26" fmla="*/ 2483987 w 3302915"/>
                <a:gd name="connsiteY26" fmla="*/ 365799 h 2842931"/>
                <a:gd name="connsiteX27" fmla="*/ 2655459 w 3302915"/>
                <a:gd name="connsiteY27" fmla="*/ 459391 h 2842931"/>
                <a:gd name="connsiteX28" fmla="*/ 2761303 w 3302915"/>
                <a:gd name="connsiteY28" fmla="*/ 538638 h 2842931"/>
                <a:gd name="connsiteX29" fmla="*/ 2893003 w 3302915"/>
                <a:gd name="connsiteY29" fmla="*/ 656680 h 2842931"/>
                <a:gd name="connsiteX30" fmla="*/ 2989009 w 3302915"/>
                <a:gd name="connsiteY30" fmla="*/ 760384 h 2842931"/>
                <a:gd name="connsiteX31" fmla="*/ 3038123 w 3302915"/>
                <a:gd name="connsiteY31" fmla="*/ 835376 h 2842931"/>
                <a:gd name="connsiteX32" fmla="*/ 3110916 w 3302915"/>
                <a:gd name="connsiteY32" fmla="*/ 945971 h 2842931"/>
                <a:gd name="connsiteX33" fmla="*/ 3218440 w 3302915"/>
                <a:gd name="connsiteY33" fmla="*/ 1184804 h 2842931"/>
                <a:gd name="connsiteX34" fmla="*/ 3266607 w 3302915"/>
                <a:gd name="connsiteY34" fmla="*/ 1360597 h 2842931"/>
                <a:gd name="connsiteX35" fmla="*/ 3292213 w 3302915"/>
                <a:gd name="connsiteY35" fmla="*/ 1499667 h 2842931"/>
                <a:gd name="connsiteX36" fmla="*/ 3300838 w 3302915"/>
                <a:gd name="connsiteY36" fmla="*/ 1601418 h 2842931"/>
                <a:gd name="connsiteX37" fmla="*/ 3302915 w 3302915"/>
                <a:gd name="connsiteY37" fmla="*/ 1655029 h 2842931"/>
                <a:gd name="connsiteX38" fmla="*/ 3298419 w 3302915"/>
                <a:gd name="connsiteY38"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6139 w 3302915"/>
                <a:gd name="connsiteY15" fmla="*/ 2808228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029758 w 3302915"/>
                <a:gd name="connsiteY17" fmla="*/ 2700056 h 2842931"/>
                <a:gd name="connsiteX18" fmla="*/ 777874 w 3302915"/>
                <a:gd name="connsiteY18" fmla="*/ 2605867 h 2842931"/>
                <a:gd name="connsiteX19" fmla="*/ 608542 w 3302915"/>
                <a:gd name="connsiteY19" fmla="*/ 2504264 h 2842931"/>
                <a:gd name="connsiteX20" fmla="*/ 394758 w 3302915"/>
                <a:gd name="connsiteY20" fmla="*/ 2366680 h 2842931"/>
                <a:gd name="connsiteX21" fmla="*/ 173568 w 3302915"/>
                <a:gd name="connsiteY21" fmla="*/ 2185704 h 2842931"/>
                <a:gd name="connsiteX22" fmla="*/ 0 w 3302915"/>
                <a:gd name="connsiteY22" fmla="*/ 2033306 h 2842931"/>
                <a:gd name="connsiteX23" fmla="*/ 1727200 w 3302915"/>
                <a:gd name="connsiteY23" fmla="*/ 132539 h 2842931"/>
                <a:gd name="connsiteX24" fmla="*/ 1956226 w 3302915"/>
                <a:gd name="connsiteY24" fmla="*/ 165454 h 2842931"/>
                <a:gd name="connsiteX25" fmla="*/ 2202816 w 3302915"/>
                <a:gd name="connsiteY25" fmla="*/ 242434 h 2842931"/>
                <a:gd name="connsiteX26" fmla="*/ 2366247 w 3302915"/>
                <a:gd name="connsiteY26" fmla="*/ 305922 h 2842931"/>
                <a:gd name="connsiteX27" fmla="*/ 2483987 w 3302915"/>
                <a:gd name="connsiteY27" fmla="*/ 365799 h 2842931"/>
                <a:gd name="connsiteX28" fmla="*/ 2655459 w 3302915"/>
                <a:gd name="connsiteY28" fmla="*/ 459391 h 2842931"/>
                <a:gd name="connsiteX29" fmla="*/ 2761303 w 3302915"/>
                <a:gd name="connsiteY29" fmla="*/ 538638 h 2842931"/>
                <a:gd name="connsiteX30" fmla="*/ 2893003 w 3302915"/>
                <a:gd name="connsiteY30" fmla="*/ 656680 h 2842931"/>
                <a:gd name="connsiteX31" fmla="*/ 2989009 w 3302915"/>
                <a:gd name="connsiteY31" fmla="*/ 760384 h 2842931"/>
                <a:gd name="connsiteX32" fmla="*/ 3038123 w 3302915"/>
                <a:gd name="connsiteY32" fmla="*/ 835376 h 2842931"/>
                <a:gd name="connsiteX33" fmla="*/ 3110916 w 3302915"/>
                <a:gd name="connsiteY33" fmla="*/ 945971 h 2842931"/>
                <a:gd name="connsiteX34" fmla="*/ 3218440 w 3302915"/>
                <a:gd name="connsiteY34" fmla="*/ 1184804 h 2842931"/>
                <a:gd name="connsiteX35" fmla="*/ 3266607 w 3302915"/>
                <a:gd name="connsiteY35" fmla="*/ 1360597 h 2842931"/>
                <a:gd name="connsiteX36" fmla="*/ 3292213 w 3302915"/>
                <a:gd name="connsiteY36" fmla="*/ 1499667 h 2842931"/>
                <a:gd name="connsiteX37" fmla="*/ 3300838 w 3302915"/>
                <a:gd name="connsiteY37" fmla="*/ 1601418 h 2842931"/>
                <a:gd name="connsiteX38" fmla="*/ 3302915 w 3302915"/>
                <a:gd name="connsiteY38" fmla="*/ 1655029 h 2842931"/>
                <a:gd name="connsiteX39" fmla="*/ 3298419 w 3302915"/>
                <a:gd name="connsiteY39"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208910 w 3302915"/>
                <a:gd name="connsiteY17" fmla="*/ 2747066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74368 w 3302915"/>
                <a:gd name="connsiteY15" fmla="*/ 2820330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777874 w 3302915"/>
                <a:gd name="connsiteY19" fmla="*/ 2605867 h 2842931"/>
                <a:gd name="connsiteX20" fmla="*/ 608542 w 3302915"/>
                <a:gd name="connsiteY20" fmla="*/ 2504264 h 2842931"/>
                <a:gd name="connsiteX21" fmla="*/ 394758 w 3302915"/>
                <a:gd name="connsiteY21" fmla="*/ 2366680 h 2842931"/>
                <a:gd name="connsiteX22" fmla="*/ 173568 w 3302915"/>
                <a:gd name="connsiteY22" fmla="*/ 2185704 h 2842931"/>
                <a:gd name="connsiteX23" fmla="*/ 0 w 3302915"/>
                <a:gd name="connsiteY23" fmla="*/ 2033306 h 2842931"/>
                <a:gd name="connsiteX24" fmla="*/ 1727200 w 3302915"/>
                <a:gd name="connsiteY24" fmla="*/ 132539 h 2842931"/>
                <a:gd name="connsiteX25" fmla="*/ 1956226 w 3302915"/>
                <a:gd name="connsiteY25" fmla="*/ 165454 h 2842931"/>
                <a:gd name="connsiteX26" fmla="*/ 2202816 w 3302915"/>
                <a:gd name="connsiteY26" fmla="*/ 242434 h 2842931"/>
                <a:gd name="connsiteX27" fmla="*/ 2366247 w 3302915"/>
                <a:gd name="connsiteY27" fmla="*/ 305922 h 2842931"/>
                <a:gd name="connsiteX28" fmla="*/ 2483987 w 3302915"/>
                <a:gd name="connsiteY28" fmla="*/ 365799 h 2842931"/>
                <a:gd name="connsiteX29" fmla="*/ 2655459 w 3302915"/>
                <a:gd name="connsiteY29" fmla="*/ 459391 h 2842931"/>
                <a:gd name="connsiteX30" fmla="*/ 2761303 w 3302915"/>
                <a:gd name="connsiteY30" fmla="*/ 538638 h 2842931"/>
                <a:gd name="connsiteX31" fmla="*/ 2893003 w 3302915"/>
                <a:gd name="connsiteY31" fmla="*/ 656680 h 2842931"/>
                <a:gd name="connsiteX32" fmla="*/ 2989009 w 3302915"/>
                <a:gd name="connsiteY32" fmla="*/ 760384 h 2842931"/>
                <a:gd name="connsiteX33" fmla="*/ 3038123 w 3302915"/>
                <a:gd name="connsiteY33" fmla="*/ 835376 h 2842931"/>
                <a:gd name="connsiteX34" fmla="*/ 3110916 w 3302915"/>
                <a:gd name="connsiteY34" fmla="*/ 945971 h 2842931"/>
                <a:gd name="connsiteX35" fmla="*/ 3218440 w 3302915"/>
                <a:gd name="connsiteY35" fmla="*/ 1184804 h 2842931"/>
                <a:gd name="connsiteX36" fmla="*/ 3266607 w 3302915"/>
                <a:gd name="connsiteY36" fmla="*/ 1360597 h 2842931"/>
                <a:gd name="connsiteX37" fmla="*/ 3292213 w 3302915"/>
                <a:gd name="connsiteY37" fmla="*/ 1499667 h 2842931"/>
                <a:gd name="connsiteX38" fmla="*/ 3300838 w 3302915"/>
                <a:gd name="connsiteY38" fmla="*/ 1601418 h 2842931"/>
                <a:gd name="connsiteX39" fmla="*/ 3302915 w 3302915"/>
                <a:gd name="connsiteY39" fmla="*/ 1655029 h 2842931"/>
                <a:gd name="connsiteX40" fmla="*/ 3298419 w 3302915"/>
                <a:gd name="connsiteY40"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7874 w 3302915"/>
                <a:gd name="connsiteY20" fmla="*/ 2605867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800918 h 2842931"/>
                <a:gd name="connsiteX1" fmla="*/ 3283398 w 3302915"/>
                <a:gd name="connsiteY1" fmla="*/ 1900955 h 2842931"/>
                <a:gd name="connsiteX2" fmla="*/ 3255153 w 3302915"/>
                <a:gd name="connsiteY2" fmla="*/ 2020198 h 2842931"/>
                <a:gd name="connsiteX3" fmla="*/ 3192257 w 3302915"/>
                <a:gd name="connsiteY3" fmla="*/ 2174072 h 2842931"/>
                <a:gd name="connsiteX4" fmla="*/ 3097929 w 3302915"/>
                <a:gd name="connsiteY4" fmla="*/ 2360612 h 2842931"/>
                <a:gd name="connsiteX5" fmla="*/ 3028183 w 3302915"/>
                <a:gd name="connsiteY5" fmla="*/ 2467847 h 2842931"/>
                <a:gd name="connsiteX6" fmla="*/ 2961986 w 3302915"/>
                <a:gd name="connsiteY6" fmla="*/ 2559828 h 2842931"/>
                <a:gd name="connsiteX7" fmla="*/ 2843702 w 3302915"/>
                <a:gd name="connsiteY7" fmla="*/ 2625029 h 2842931"/>
                <a:gd name="connsiteX8" fmla="*/ 2727521 w 3302915"/>
                <a:gd name="connsiteY8" fmla="*/ 2677423 h 2842931"/>
                <a:gd name="connsiteX9" fmla="*/ 2597910 w 3302915"/>
                <a:gd name="connsiteY9" fmla="*/ 2721349 h 2842931"/>
                <a:gd name="connsiteX10" fmla="*/ 2452923 w 3302915"/>
                <a:gd name="connsiteY10" fmla="*/ 2757041 h 2842931"/>
                <a:gd name="connsiteX11" fmla="*/ 2286001 w 3302915"/>
                <a:gd name="connsiteY11" fmla="*/ 2795306 h 2842931"/>
                <a:gd name="connsiteX12" fmla="*/ 2061633 w 3302915"/>
                <a:gd name="connsiteY12" fmla="*/ 2824940 h 2842931"/>
                <a:gd name="connsiteX13" fmla="*/ 1862665 w 3302915"/>
                <a:gd name="connsiteY13" fmla="*/ 2842931 h 2842931"/>
                <a:gd name="connsiteX14" fmla="*/ 1644648 w 3302915"/>
                <a:gd name="connsiteY14" fmla="*/ 2837639 h 2842931"/>
                <a:gd name="connsiteX15" fmla="*/ 1481819 w 3302915"/>
                <a:gd name="connsiteY15" fmla="*/ 2815095 h 2842931"/>
                <a:gd name="connsiteX16" fmla="*/ 1330324 w 3302915"/>
                <a:gd name="connsiteY16" fmla="*/ 2785780 h 2842931"/>
                <a:gd name="connsiteX17" fmla="*/ 1177622 w 3302915"/>
                <a:gd name="connsiteY17" fmla="*/ 2746497 h 2842931"/>
                <a:gd name="connsiteX18" fmla="*/ 1029758 w 3302915"/>
                <a:gd name="connsiteY18" fmla="*/ 2700056 h 2842931"/>
                <a:gd name="connsiteX19" fmla="*/ 900306 w 3302915"/>
                <a:gd name="connsiteY19" fmla="*/ 2652328 h 2842931"/>
                <a:gd name="connsiteX20" fmla="*/ 771864 w 3302915"/>
                <a:gd name="connsiteY20" fmla="*/ 2594219 h 2842931"/>
                <a:gd name="connsiteX21" fmla="*/ 608542 w 3302915"/>
                <a:gd name="connsiteY21" fmla="*/ 2504264 h 2842931"/>
                <a:gd name="connsiteX22" fmla="*/ 394758 w 3302915"/>
                <a:gd name="connsiteY22" fmla="*/ 2366680 h 2842931"/>
                <a:gd name="connsiteX23" fmla="*/ 173568 w 3302915"/>
                <a:gd name="connsiteY23" fmla="*/ 2185704 h 2842931"/>
                <a:gd name="connsiteX24" fmla="*/ 0 w 3302915"/>
                <a:gd name="connsiteY24" fmla="*/ 2033306 h 2842931"/>
                <a:gd name="connsiteX25" fmla="*/ 1727200 w 3302915"/>
                <a:gd name="connsiteY25" fmla="*/ 132539 h 2842931"/>
                <a:gd name="connsiteX26" fmla="*/ 1956226 w 3302915"/>
                <a:gd name="connsiteY26" fmla="*/ 165454 h 2842931"/>
                <a:gd name="connsiteX27" fmla="*/ 2202816 w 3302915"/>
                <a:gd name="connsiteY27" fmla="*/ 242434 h 2842931"/>
                <a:gd name="connsiteX28" fmla="*/ 2366247 w 3302915"/>
                <a:gd name="connsiteY28" fmla="*/ 305922 h 2842931"/>
                <a:gd name="connsiteX29" fmla="*/ 2483987 w 3302915"/>
                <a:gd name="connsiteY29" fmla="*/ 365799 h 2842931"/>
                <a:gd name="connsiteX30" fmla="*/ 2655459 w 3302915"/>
                <a:gd name="connsiteY30" fmla="*/ 459391 h 2842931"/>
                <a:gd name="connsiteX31" fmla="*/ 2761303 w 3302915"/>
                <a:gd name="connsiteY31" fmla="*/ 538638 h 2842931"/>
                <a:gd name="connsiteX32" fmla="*/ 2893003 w 3302915"/>
                <a:gd name="connsiteY32" fmla="*/ 656680 h 2842931"/>
                <a:gd name="connsiteX33" fmla="*/ 2989009 w 3302915"/>
                <a:gd name="connsiteY33" fmla="*/ 760384 h 2842931"/>
                <a:gd name="connsiteX34" fmla="*/ 3038123 w 3302915"/>
                <a:gd name="connsiteY34" fmla="*/ 835376 h 2842931"/>
                <a:gd name="connsiteX35" fmla="*/ 3110916 w 3302915"/>
                <a:gd name="connsiteY35" fmla="*/ 945971 h 2842931"/>
                <a:gd name="connsiteX36" fmla="*/ 3218440 w 3302915"/>
                <a:gd name="connsiteY36" fmla="*/ 1184804 h 2842931"/>
                <a:gd name="connsiteX37" fmla="*/ 3266607 w 3302915"/>
                <a:gd name="connsiteY37" fmla="*/ 1360597 h 2842931"/>
                <a:gd name="connsiteX38" fmla="*/ 3292213 w 3302915"/>
                <a:gd name="connsiteY38" fmla="*/ 1499667 h 2842931"/>
                <a:gd name="connsiteX39" fmla="*/ 3300838 w 3302915"/>
                <a:gd name="connsiteY39" fmla="*/ 1601418 h 2842931"/>
                <a:gd name="connsiteX40" fmla="*/ 3302915 w 3302915"/>
                <a:gd name="connsiteY40" fmla="*/ 1655029 h 2842931"/>
                <a:gd name="connsiteX41" fmla="*/ 3298419 w 3302915"/>
                <a:gd name="connsiteY41" fmla="*/ 1791050 h 2842931"/>
                <a:gd name="connsiteX0" fmla="*/ 3297386 w 3302915"/>
                <a:gd name="connsiteY0" fmla="*/ 1668379 h 2710392"/>
                <a:gd name="connsiteX1" fmla="*/ 3283398 w 3302915"/>
                <a:gd name="connsiteY1" fmla="*/ 1768416 h 2710392"/>
                <a:gd name="connsiteX2" fmla="*/ 3255153 w 3302915"/>
                <a:gd name="connsiteY2" fmla="*/ 1887659 h 2710392"/>
                <a:gd name="connsiteX3" fmla="*/ 3192257 w 3302915"/>
                <a:gd name="connsiteY3" fmla="*/ 2041533 h 2710392"/>
                <a:gd name="connsiteX4" fmla="*/ 3097929 w 3302915"/>
                <a:gd name="connsiteY4" fmla="*/ 2228073 h 2710392"/>
                <a:gd name="connsiteX5" fmla="*/ 3028183 w 3302915"/>
                <a:gd name="connsiteY5" fmla="*/ 2335308 h 2710392"/>
                <a:gd name="connsiteX6" fmla="*/ 2961986 w 3302915"/>
                <a:gd name="connsiteY6" fmla="*/ 2427289 h 2710392"/>
                <a:gd name="connsiteX7" fmla="*/ 2843702 w 3302915"/>
                <a:gd name="connsiteY7" fmla="*/ 2492490 h 2710392"/>
                <a:gd name="connsiteX8" fmla="*/ 2727521 w 3302915"/>
                <a:gd name="connsiteY8" fmla="*/ 2544884 h 2710392"/>
                <a:gd name="connsiteX9" fmla="*/ 2597910 w 3302915"/>
                <a:gd name="connsiteY9" fmla="*/ 2588810 h 2710392"/>
                <a:gd name="connsiteX10" fmla="*/ 2452923 w 3302915"/>
                <a:gd name="connsiteY10" fmla="*/ 2624502 h 2710392"/>
                <a:gd name="connsiteX11" fmla="*/ 2286001 w 3302915"/>
                <a:gd name="connsiteY11" fmla="*/ 2662767 h 2710392"/>
                <a:gd name="connsiteX12" fmla="*/ 2061633 w 3302915"/>
                <a:gd name="connsiteY12" fmla="*/ 2692401 h 2710392"/>
                <a:gd name="connsiteX13" fmla="*/ 1862665 w 3302915"/>
                <a:gd name="connsiteY13" fmla="*/ 2710392 h 2710392"/>
                <a:gd name="connsiteX14" fmla="*/ 1644648 w 3302915"/>
                <a:gd name="connsiteY14" fmla="*/ 2705100 h 2710392"/>
                <a:gd name="connsiteX15" fmla="*/ 1481819 w 3302915"/>
                <a:gd name="connsiteY15" fmla="*/ 2682556 h 2710392"/>
                <a:gd name="connsiteX16" fmla="*/ 1330324 w 3302915"/>
                <a:gd name="connsiteY16" fmla="*/ 2653241 h 2710392"/>
                <a:gd name="connsiteX17" fmla="*/ 1177622 w 3302915"/>
                <a:gd name="connsiteY17" fmla="*/ 2613958 h 2710392"/>
                <a:gd name="connsiteX18" fmla="*/ 1029758 w 3302915"/>
                <a:gd name="connsiteY18" fmla="*/ 2567517 h 2710392"/>
                <a:gd name="connsiteX19" fmla="*/ 900306 w 3302915"/>
                <a:gd name="connsiteY19" fmla="*/ 2519789 h 2710392"/>
                <a:gd name="connsiteX20" fmla="*/ 771864 w 3302915"/>
                <a:gd name="connsiteY20" fmla="*/ 2461680 h 2710392"/>
                <a:gd name="connsiteX21" fmla="*/ 608542 w 3302915"/>
                <a:gd name="connsiteY21" fmla="*/ 2371725 h 2710392"/>
                <a:gd name="connsiteX22" fmla="*/ 394758 w 3302915"/>
                <a:gd name="connsiteY22" fmla="*/ 2234141 h 2710392"/>
                <a:gd name="connsiteX23" fmla="*/ 173568 w 3302915"/>
                <a:gd name="connsiteY23" fmla="*/ 2053165 h 2710392"/>
                <a:gd name="connsiteX24" fmla="*/ 0 w 3302915"/>
                <a:gd name="connsiteY24" fmla="*/ 1900767 h 2710392"/>
                <a:gd name="connsiteX25" fmla="*/ 1727200 w 3302915"/>
                <a:gd name="connsiteY25" fmla="*/ 0 h 2710392"/>
                <a:gd name="connsiteX26" fmla="*/ 1956226 w 3302915"/>
                <a:gd name="connsiteY26" fmla="*/ 32915 h 2710392"/>
                <a:gd name="connsiteX27" fmla="*/ 2202816 w 3302915"/>
                <a:gd name="connsiteY27" fmla="*/ 109895 h 2710392"/>
                <a:gd name="connsiteX28" fmla="*/ 2366247 w 3302915"/>
                <a:gd name="connsiteY28" fmla="*/ 173383 h 2710392"/>
                <a:gd name="connsiteX29" fmla="*/ 2483987 w 3302915"/>
                <a:gd name="connsiteY29" fmla="*/ 233260 h 2710392"/>
                <a:gd name="connsiteX30" fmla="*/ 2655459 w 3302915"/>
                <a:gd name="connsiteY30" fmla="*/ 326852 h 2710392"/>
                <a:gd name="connsiteX31" fmla="*/ 2761303 w 3302915"/>
                <a:gd name="connsiteY31" fmla="*/ 406099 h 2710392"/>
                <a:gd name="connsiteX32" fmla="*/ 2893003 w 3302915"/>
                <a:gd name="connsiteY32" fmla="*/ 524141 h 2710392"/>
                <a:gd name="connsiteX33" fmla="*/ 2989009 w 3302915"/>
                <a:gd name="connsiteY33" fmla="*/ 627845 h 2710392"/>
                <a:gd name="connsiteX34" fmla="*/ 3038123 w 3302915"/>
                <a:gd name="connsiteY34" fmla="*/ 702837 h 2710392"/>
                <a:gd name="connsiteX35" fmla="*/ 3110916 w 3302915"/>
                <a:gd name="connsiteY35" fmla="*/ 813432 h 2710392"/>
                <a:gd name="connsiteX36" fmla="*/ 3218440 w 3302915"/>
                <a:gd name="connsiteY36" fmla="*/ 1052265 h 2710392"/>
                <a:gd name="connsiteX37" fmla="*/ 3266607 w 3302915"/>
                <a:gd name="connsiteY37" fmla="*/ 1228058 h 2710392"/>
                <a:gd name="connsiteX38" fmla="*/ 3292213 w 3302915"/>
                <a:gd name="connsiteY38" fmla="*/ 1367128 h 2710392"/>
                <a:gd name="connsiteX39" fmla="*/ 3300838 w 3302915"/>
                <a:gd name="connsiteY39" fmla="*/ 1468879 h 2710392"/>
                <a:gd name="connsiteX40" fmla="*/ 3302915 w 3302915"/>
                <a:gd name="connsiteY40" fmla="*/ 1522490 h 2710392"/>
                <a:gd name="connsiteX41" fmla="*/ 3298419 w 3302915"/>
                <a:gd name="connsiteY41" fmla="*/ 1658511 h 271039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87599 w 3393128"/>
                <a:gd name="connsiteY0" fmla="*/ 1677939 h 2719952"/>
                <a:gd name="connsiteX1" fmla="*/ 3373611 w 3393128"/>
                <a:gd name="connsiteY1" fmla="*/ 1777976 h 2719952"/>
                <a:gd name="connsiteX2" fmla="*/ 3345366 w 3393128"/>
                <a:gd name="connsiteY2" fmla="*/ 1897219 h 2719952"/>
                <a:gd name="connsiteX3" fmla="*/ 3282470 w 3393128"/>
                <a:gd name="connsiteY3" fmla="*/ 2051093 h 2719952"/>
                <a:gd name="connsiteX4" fmla="*/ 3188142 w 3393128"/>
                <a:gd name="connsiteY4" fmla="*/ 2237633 h 2719952"/>
                <a:gd name="connsiteX5" fmla="*/ 3118396 w 3393128"/>
                <a:gd name="connsiteY5" fmla="*/ 2344868 h 2719952"/>
                <a:gd name="connsiteX6" fmla="*/ 3052199 w 3393128"/>
                <a:gd name="connsiteY6" fmla="*/ 2436849 h 2719952"/>
                <a:gd name="connsiteX7" fmla="*/ 2933915 w 3393128"/>
                <a:gd name="connsiteY7" fmla="*/ 2502050 h 2719952"/>
                <a:gd name="connsiteX8" fmla="*/ 2817734 w 3393128"/>
                <a:gd name="connsiteY8" fmla="*/ 2554444 h 2719952"/>
                <a:gd name="connsiteX9" fmla="*/ 2688123 w 3393128"/>
                <a:gd name="connsiteY9" fmla="*/ 2598370 h 2719952"/>
                <a:gd name="connsiteX10" fmla="*/ 2543136 w 3393128"/>
                <a:gd name="connsiteY10" fmla="*/ 2634062 h 2719952"/>
                <a:gd name="connsiteX11" fmla="*/ 2376214 w 3393128"/>
                <a:gd name="connsiteY11" fmla="*/ 2672327 h 2719952"/>
                <a:gd name="connsiteX12" fmla="*/ 2151846 w 3393128"/>
                <a:gd name="connsiteY12" fmla="*/ 2701961 h 2719952"/>
                <a:gd name="connsiteX13" fmla="*/ 1952878 w 3393128"/>
                <a:gd name="connsiteY13" fmla="*/ 2719952 h 2719952"/>
                <a:gd name="connsiteX14" fmla="*/ 1734861 w 3393128"/>
                <a:gd name="connsiteY14" fmla="*/ 2714660 h 2719952"/>
                <a:gd name="connsiteX15" fmla="*/ 1572032 w 3393128"/>
                <a:gd name="connsiteY15" fmla="*/ 2692116 h 2719952"/>
                <a:gd name="connsiteX16" fmla="*/ 1420537 w 3393128"/>
                <a:gd name="connsiteY16" fmla="*/ 2662801 h 2719952"/>
                <a:gd name="connsiteX17" fmla="*/ 1267835 w 3393128"/>
                <a:gd name="connsiteY17" fmla="*/ 2623518 h 2719952"/>
                <a:gd name="connsiteX18" fmla="*/ 1119971 w 3393128"/>
                <a:gd name="connsiteY18" fmla="*/ 2577077 h 2719952"/>
                <a:gd name="connsiteX19" fmla="*/ 990519 w 3393128"/>
                <a:gd name="connsiteY19" fmla="*/ 2529349 h 2719952"/>
                <a:gd name="connsiteX20" fmla="*/ 862077 w 3393128"/>
                <a:gd name="connsiteY20" fmla="*/ 2471240 h 2719952"/>
                <a:gd name="connsiteX21" fmla="*/ 698755 w 3393128"/>
                <a:gd name="connsiteY21" fmla="*/ 2381285 h 2719952"/>
                <a:gd name="connsiteX22" fmla="*/ 484971 w 3393128"/>
                <a:gd name="connsiteY22" fmla="*/ 2243701 h 2719952"/>
                <a:gd name="connsiteX23" fmla="*/ 263781 w 3393128"/>
                <a:gd name="connsiteY23" fmla="*/ 2062725 h 2719952"/>
                <a:gd name="connsiteX24" fmla="*/ 90213 w 3393128"/>
                <a:gd name="connsiteY24" fmla="*/ 1910327 h 2719952"/>
                <a:gd name="connsiteX25" fmla="*/ 1816755 w 3393128"/>
                <a:gd name="connsiteY25" fmla="*/ 0 h 2719952"/>
                <a:gd name="connsiteX26" fmla="*/ 2046439 w 3393128"/>
                <a:gd name="connsiteY26" fmla="*/ 42475 h 2719952"/>
                <a:gd name="connsiteX27" fmla="*/ 2293029 w 3393128"/>
                <a:gd name="connsiteY27" fmla="*/ 119455 h 2719952"/>
                <a:gd name="connsiteX28" fmla="*/ 2456460 w 3393128"/>
                <a:gd name="connsiteY28" fmla="*/ 182943 h 2719952"/>
                <a:gd name="connsiteX29" fmla="*/ 2574200 w 3393128"/>
                <a:gd name="connsiteY29" fmla="*/ 242820 h 2719952"/>
                <a:gd name="connsiteX30" fmla="*/ 2745672 w 3393128"/>
                <a:gd name="connsiteY30" fmla="*/ 336412 h 2719952"/>
                <a:gd name="connsiteX31" fmla="*/ 2851516 w 3393128"/>
                <a:gd name="connsiteY31" fmla="*/ 415659 h 2719952"/>
                <a:gd name="connsiteX32" fmla="*/ 2983216 w 3393128"/>
                <a:gd name="connsiteY32" fmla="*/ 533701 h 2719952"/>
                <a:gd name="connsiteX33" fmla="*/ 3079222 w 3393128"/>
                <a:gd name="connsiteY33" fmla="*/ 637405 h 2719952"/>
                <a:gd name="connsiteX34" fmla="*/ 3128336 w 3393128"/>
                <a:gd name="connsiteY34" fmla="*/ 712397 h 2719952"/>
                <a:gd name="connsiteX35" fmla="*/ 3201129 w 3393128"/>
                <a:gd name="connsiteY35" fmla="*/ 822992 h 2719952"/>
                <a:gd name="connsiteX36" fmla="*/ 3308653 w 3393128"/>
                <a:gd name="connsiteY36" fmla="*/ 1061825 h 2719952"/>
                <a:gd name="connsiteX37" fmla="*/ 3356820 w 3393128"/>
                <a:gd name="connsiteY37" fmla="*/ 1237618 h 2719952"/>
                <a:gd name="connsiteX38" fmla="*/ 3382426 w 3393128"/>
                <a:gd name="connsiteY38" fmla="*/ 1376688 h 2719952"/>
                <a:gd name="connsiteX39" fmla="*/ 3391051 w 3393128"/>
                <a:gd name="connsiteY39" fmla="*/ 1478439 h 2719952"/>
                <a:gd name="connsiteX40" fmla="*/ 3393128 w 3393128"/>
                <a:gd name="connsiteY40" fmla="*/ 1532050 h 2719952"/>
                <a:gd name="connsiteX41" fmla="*/ 3388632 w 3393128"/>
                <a:gd name="connsiteY41" fmla="*/ 1668071 h 2719952"/>
                <a:gd name="connsiteX0" fmla="*/ 3354029 w 3359558"/>
                <a:gd name="connsiteY0" fmla="*/ 1811309 h 2853322"/>
                <a:gd name="connsiteX1" fmla="*/ 3340041 w 3359558"/>
                <a:gd name="connsiteY1" fmla="*/ 1911346 h 2853322"/>
                <a:gd name="connsiteX2" fmla="*/ 3311796 w 3359558"/>
                <a:gd name="connsiteY2" fmla="*/ 2030589 h 2853322"/>
                <a:gd name="connsiteX3" fmla="*/ 3248900 w 3359558"/>
                <a:gd name="connsiteY3" fmla="*/ 2184463 h 2853322"/>
                <a:gd name="connsiteX4" fmla="*/ 3154572 w 3359558"/>
                <a:gd name="connsiteY4" fmla="*/ 2371003 h 2853322"/>
                <a:gd name="connsiteX5" fmla="*/ 3084826 w 3359558"/>
                <a:gd name="connsiteY5" fmla="*/ 2478238 h 2853322"/>
                <a:gd name="connsiteX6" fmla="*/ 3018629 w 3359558"/>
                <a:gd name="connsiteY6" fmla="*/ 2570219 h 2853322"/>
                <a:gd name="connsiteX7" fmla="*/ 2900345 w 3359558"/>
                <a:gd name="connsiteY7" fmla="*/ 2635420 h 2853322"/>
                <a:gd name="connsiteX8" fmla="*/ 2784164 w 3359558"/>
                <a:gd name="connsiteY8" fmla="*/ 2687814 h 2853322"/>
                <a:gd name="connsiteX9" fmla="*/ 2654553 w 3359558"/>
                <a:gd name="connsiteY9" fmla="*/ 2731740 h 2853322"/>
                <a:gd name="connsiteX10" fmla="*/ 2509566 w 3359558"/>
                <a:gd name="connsiteY10" fmla="*/ 2767432 h 2853322"/>
                <a:gd name="connsiteX11" fmla="*/ 2342644 w 3359558"/>
                <a:gd name="connsiteY11" fmla="*/ 2805697 h 2853322"/>
                <a:gd name="connsiteX12" fmla="*/ 2118276 w 3359558"/>
                <a:gd name="connsiteY12" fmla="*/ 2835331 h 2853322"/>
                <a:gd name="connsiteX13" fmla="*/ 1919308 w 3359558"/>
                <a:gd name="connsiteY13" fmla="*/ 2853322 h 2853322"/>
                <a:gd name="connsiteX14" fmla="*/ 1701291 w 3359558"/>
                <a:gd name="connsiteY14" fmla="*/ 2848030 h 2853322"/>
                <a:gd name="connsiteX15" fmla="*/ 1538462 w 3359558"/>
                <a:gd name="connsiteY15" fmla="*/ 2825486 h 2853322"/>
                <a:gd name="connsiteX16" fmla="*/ 1386967 w 3359558"/>
                <a:gd name="connsiteY16" fmla="*/ 2796171 h 2853322"/>
                <a:gd name="connsiteX17" fmla="*/ 1234265 w 3359558"/>
                <a:gd name="connsiteY17" fmla="*/ 2756888 h 2853322"/>
                <a:gd name="connsiteX18" fmla="*/ 1086401 w 3359558"/>
                <a:gd name="connsiteY18" fmla="*/ 2710447 h 2853322"/>
                <a:gd name="connsiteX19" fmla="*/ 956949 w 3359558"/>
                <a:gd name="connsiteY19" fmla="*/ 2662719 h 2853322"/>
                <a:gd name="connsiteX20" fmla="*/ 828507 w 3359558"/>
                <a:gd name="connsiteY20" fmla="*/ 2604610 h 2853322"/>
                <a:gd name="connsiteX21" fmla="*/ 665185 w 3359558"/>
                <a:gd name="connsiteY21" fmla="*/ 2514655 h 2853322"/>
                <a:gd name="connsiteX22" fmla="*/ 451401 w 3359558"/>
                <a:gd name="connsiteY22" fmla="*/ 2377071 h 2853322"/>
                <a:gd name="connsiteX23" fmla="*/ 230211 w 3359558"/>
                <a:gd name="connsiteY23" fmla="*/ 2196095 h 2853322"/>
                <a:gd name="connsiteX24" fmla="*/ 97097 w 3359558"/>
                <a:gd name="connsiteY24" fmla="*/ 2076529 h 2853322"/>
                <a:gd name="connsiteX25" fmla="*/ 1783185 w 3359558"/>
                <a:gd name="connsiteY25" fmla="*/ 133370 h 2853322"/>
                <a:gd name="connsiteX26" fmla="*/ 2012869 w 3359558"/>
                <a:gd name="connsiteY26" fmla="*/ 175845 h 2853322"/>
                <a:gd name="connsiteX27" fmla="*/ 2259459 w 3359558"/>
                <a:gd name="connsiteY27" fmla="*/ 252825 h 2853322"/>
                <a:gd name="connsiteX28" fmla="*/ 2422890 w 3359558"/>
                <a:gd name="connsiteY28" fmla="*/ 316313 h 2853322"/>
                <a:gd name="connsiteX29" fmla="*/ 2540630 w 3359558"/>
                <a:gd name="connsiteY29" fmla="*/ 376190 h 2853322"/>
                <a:gd name="connsiteX30" fmla="*/ 2712102 w 3359558"/>
                <a:gd name="connsiteY30" fmla="*/ 469782 h 2853322"/>
                <a:gd name="connsiteX31" fmla="*/ 2817946 w 3359558"/>
                <a:gd name="connsiteY31" fmla="*/ 549029 h 2853322"/>
                <a:gd name="connsiteX32" fmla="*/ 2949646 w 3359558"/>
                <a:gd name="connsiteY32" fmla="*/ 667071 h 2853322"/>
                <a:gd name="connsiteX33" fmla="*/ 3045652 w 3359558"/>
                <a:gd name="connsiteY33" fmla="*/ 770775 h 2853322"/>
                <a:gd name="connsiteX34" fmla="*/ 3094766 w 3359558"/>
                <a:gd name="connsiteY34" fmla="*/ 845767 h 2853322"/>
                <a:gd name="connsiteX35" fmla="*/ 3167559 w 3359558"/>
                <a:gd name="connsiteY35" fmla="*/ 956362 h 2853322"/>
                <a:gd name="connsiteX36" fmla="*/ 3275083 w 3359558"/>
                <a:gd name="connsiteY36" fmla="*/ 1195195 h 2853322"/>
                <a:gd name="connsiteX37" fmla="*/ 3323250 w 3359558"/>
                <a:gd name="connsiteY37" fmla="*/ 1370988 h 2853322"/>
                <a:gd name="connsiteX38" fmla="*/ 3348856 w 3359558"/>
                <a:gd name="connsiteY38" fmla="*/ 1510058 h 2853322"/>
                <a:gd name="connsiteX39" fmla="*/ 3357481 w 3359558"/>
                <a:gd name="connsiteY39" fmla="*/ 1611809 h 2853322"/>
                <a:gd name="connsiteX40" fmla="*/ 3359558 w 3359558"/>
                <a:gd name="connsiteY40" fmla="*/ 1665420 h 2853322"/>
                <a:gd name="connsiteX41" fmla="*/ 3355062 w 3359558"/>
                <a:gd name="connsiteY41" fmla="*/ 1801441 h 2853322"/>
                <a:gd name="connsiteX0" fmla="*/ 3354029 w 3359558"/>
                <a:gd name="connsiteY0" fmla="*/ 1677939 h 2719952"/>
                <a:gd name="connsiteX1" fmla="*/ 3340041 w 3359558"/>
                <a:gd name="connsiteY1" fmla="*/ 1777976 h 2719952"/>
                <a:gd name="connsiteX2" fmla="*/ 3311796 w 3359558"/>
                <a:gd name="connsiteY2" fmla="*/ 1897219 h 2719952"/>
                <a:gd name="connsiteX3" fmla="*/ 3248900 w 3359558"/>
                <a:gd name="connsiteY3" fmla="*/ 2051093 h 2719952"/>
                <a:gd name="connsiteX4" fmla="*/ 3154572 w 3359558"/>
                <a:gd name="connsiteY4" fmla="*/ 2237633 h 2719952"/>
                <a:gd name="connsiteX5" fmla="*/ 3084826 w 3359558"/>
                <a:gd name="connsiteY5" fmla="*/ 2344868 h 2719952"/>
                <a:gd name="connsiteX6" fmla="*/ 3018629 w 3359558"/>
                <a:gd name="connsiteY6" fmla="*/ 2436849 h 2719952"/>
                <a:gd name="connsiteX7" fmla="*/ 2900345 w 3359558"/>
                <a:gd name="connsiteY7" fmla="*/ 2502050 h 2719952"/>
                <a:gd name="connsiteX8" fmla="*/ 2784164 w 3359558"/>
                <a:gd name="connsiteY8" fmla="*/ 2554444 h 2719952"/>
                <a:gd name="connsiteX9" fmla="*/ 2654553 w 3359558"/>
                <a:gd name="connsiteY9" fmla="*/ 2598370 h 2719952"/>
                <a:gd name="connsiteX10" fmla="*/ 2509566 w 3359558"/>
                <a:gd name="connsiteY10" fmla="*/ 2634062 h 2719952"/>
                <a:gd name="connsiteX11" fmla="*/ 2342644 w 3359558"/>
                <a:gd name="connsiteY11" fmla="*/ 2672327 h 2719952"/>
                <a:gd name="connsiteX12" fmla="*/ 2118276 w 3359558"/>
                <a:gd name="connsiteY12" fmla="*/ 2701961 h 2719952"/>
                <a:gd name="connsiteX13" fmla="*/ 1919308 w 3359558"/>
                <a:gd name="connsiteY13" fmla="*/ 2719952 h 2719952"/>
                <a:gd name="connsiteX14" fmla="*/ 1701291 w 3359558"/>
                <a:gd name="connsiteY14" fmla="*/ 2714660 h 2719952"/>
                <a:gd name="connsiteX15" fmla="*/ 1538462 w 3359558"/>
                <a:gd name="connsiteY15" fmla="*/ 2692116 h 2719952"/>
                <a:gd name="connsiteX16" fmla="*/ 1386967 w 3359558"/>
                <a:gd name="connsiteY16" fmla="*/ 2662801 h 2719952"/>
                <a:gd name="connsiteX17" fmla="*/ 1234265 w 3359558"/>
                <a:gd name="connsiteY17" fmla="*/ 2623518 h 2719952"/>
                <a:gd name="connsiteX18" fmla="*/ 1086401 w 3359558"/>
                <a:gd name="connsiteY18" fmla="*/ 2577077 h 2719952"/>
                <a:gd name="connsiteX19" fmla="*/ 956949 w 3359558"/>
                <a:gd name="connsiteY19" fmla="*/ 2529349 h 2719952"/>
                <a:gd name="connsiteX20" fmla="*/ 828507 w 3359558"/>
                <a:gd name="connsiteY20" fmla="*/ 2471240 h 2719952"/>
                <a:gd name="connsiteX21" fmla="*/ 665185 w 3359558"/>
                <a:gd name="connsiteY21" fmla="*/ 2381285 h 2719952"/>
                <a:gd name="connsiteX22" fmla="*/ 451401 w 3359558"/>
                <a:gd name="connsiteY22" fmla="*/ 2243701 h 2719952"/>
                <a:gd name="connsiteX23" fmla="*/ 230211 w 3359558"/>
                <a:gd name="connsiteY23" fmla="*/ 2062725 h 2719952"/>
                <a:gd name="connsiteX24" fmla="*/ 97097 w 3359558"/>
                <a:gd name="connsiteY24" fmla="*/ 1943159 h 2719952"/>
                <a:gd name="connsiteX25" fmla="*/ 1783185 w 3359558"/>
                <a:gd name="connsiteY25" fmla="*/ 0 h 2719952"/>
                <a:gd name="connsiteX26" fmla="*/ 2012869 w 3359558"/>
                <a:gd name="connsiteY26" fmla="*/ 42475 h 2719952"/>
                <a:gd name="connsiteX27" fmla="*/ 2259459 w 3359558"/>
                <a:gd name="connsiteY27" fmla="*/ 119455 h 2719952"/>
                <a:gd name="connsiteX28" fmla="*/ 2422890 w 3359558"/>
                <a:gd name="connsiteY28" fmla="*/ 182943 h 2719952"/>
                <a:gd name="connsiteX29" fmla="*/ 2540630 w 3359558"/>
                <a:gd name="connsiteY29" fmla="*/ 242820 h 2719952"/>
                <a:gd name="connsiteX30" fmla="*/ 2712102 w 3359558"/>
                <a:gd name="connsiteY30" fmla="*/ 336412 h 2719952"/>
                <a:gd name="connsiteX31" fmla="*/ 2817946 w 3359558"/>
                <a:gd name="connsiteY31" fmla="*/ 415659 h 2719952"/>
                <a:gd name="connsiteX32" fmla="*/ 2949646 w 3359558"/>
                <a:gd name="connsiteY32" fmla="*/ 533701 h 2719952"/>
                <a:gd name="connsiteX33" fmla="*/ 3045652 w 3359558"/>
                <a:gd name="connsiteY33" fmla="*/ 637405 h 2719952"/>
                <a:gd name="connsiteX34" fmla="*/ 3094766 w 3359558"/>
                <a:gd name="connsiteY34" fmla="*/ 712397 h 2719952"/>
                <a:gd name="connsiteX35" fmla="*/ 3167559 w 3359558"/>
                <a:gd name="connsiteY35" fmla="*/ 822992 h 2719952"/>
                <a:gd name="connsiteX36" fmla="*/ 3275083 w 3359558"/>
                <a:gd name="connsiteY36" fmla="*/ 1061825 h 2719952"/>
                <a:gd name="connsiteX37" fmla="*/ 3323250 w 3359558"/>
                <a:gd name="connsiteY37" fmla="*/ 1237618 h 2719952"/>
                <a:gd name="connsiteX38" fmla="*/ 3348856 w 3359558"/>
                <a:gd name="connsiteY38" fmla="*/ 1376688 h 2719952"/>
                <a:gd name="connsiteX39" fmla="*/ 3357481 w 3359558"/>
                <a:gd name="connsiteY39" fmla="*/ 1478439 h 2719952"/>
                <a:gd name="connsiteX40" fmla="*/ 3359558 w 3359558"/>
                <a:gd name="connsiteY40" fmla="*/ 1532050 h 2719952"/>
                <a:gd name="connsiteX41" fmla="*/ 3355062 w 3359558"/>
                <a:gd name="connsiteY41" fmla="*/ 1668071 h 2719952"/>
                <a:gd name="connsiteX0" fmla="*/ 3256932 w 3262461"/>
                <a:gd name="connsiteY0" fmla="*/ 1677939 h 2719952"/>
                <a:gd name="connsiteX1" fmla="*/ 3242944 w 3262461"/>
                <a:gd name="connsiteY1" fmla="*/ 1777976 h 2719952"/>
                <a:gd name="connsiteX2" fmla="*/ 3214699 w 3262461"/>
                <a:gd name="connsiteY2" fmla="*/ 1897219 h 2719952"/>
                <a:gd name="connsiteX3" fmla="*/ 3151803 w 3262461"/>
                <a:gd name="connsiteY3" fmla="*/ 2051093 h 2719952"/>
                <a:gd name="connsiteX4" fmla="*/ 3057475 w 3262461"/>
                <a:gd name="connsiteY4" fmla="*/ 2237633 h 2719952"/>
                <a:gd name="connsiteX5" fmla="*/ 2987729 w 3262461"/>
                <a:gd name="connsiteY5" fmla="*/ 2344868 h 2719952"/>
                <a:gd name="connsiteX6" fmla="*/ 2921532 w 3262461"/>
                <a:gd name="connsiteY6" fmla="*/ 2436849 h 2719952"/>
                <a:gd name="connsiteX7" fmla="*/ 2803248 w 3262461"/>
                <a:gd name="connsiteY7" fmla="*/ 2502050 h 2719952"/>
                <a:gd name="connsiteX8" fmla="*/ 2687067 w 3262461"/>
                <a:gd name="connsiteY8" fmla="*/ 2554444 h 2719952"/>
                <a:gd name="connsiteX9" fmla="*/ 2557456 w 3262461"/>
                <a:gd name="connsiteY9" fmla="*/ 2598370 h 2719952"/>
                <a:gd name="connsiteX10" fmla="*/ 2412469 w 3262461"/>
                <a:gd name="connsiteY10" fmla="*/ 2634062 h 2719952"/>
                <a:gd name="connsiteX11" fmla="*/ 2245547 w 3262461"/>
                <a:gd name="connsiteY11" fmla="*/ 2672327 h 2719952"/>
                <a:gd name="connsiteX12" fmla="*/ 2021179 w 3262461"/>
                <a:gd name="connsiteY12" fmla="*/ 2701961 h 2719952"/>
                <a:gd name="connsiteX13" fmla="*/ 1822211 w 3262461"/>
                <a:gd name="connsiteY13" fmla="*/ 2719952 h 2719952"/>
                <a:gd name="connsiteX14" fmla="*/ 1604194 w 3262461"/>
                <a:gd name="connsiteY14" fmla="*/ 2714660 h 2719952"/>
                <a:gd name="connsiteX15" fmla="*/ 1441365 w 3262461"/>
                <a:gd name="connsiteY15" fmla="*/ 2692116 h 2719952"/>
                <a:gd name="connsiteX16" fmla="*/ 1289870 w 3262461"/>
                <a:gd name="connsiteY16" fmla="*/ 2662801 h 2719952"/>
                <a:gd name="connsiteX17" fmla="*/ 1137168 w 3262461"/>
                <a:gd name="connsiteY17" fmla="*/ 2623518 h 2719952"/>
                <a:gd name="connsiteX18" fmla="*/ 989304 w 3262461"/>
                <a:gd name="connsiteY18" fmla="*/ 2577077 h 2719952"/>
                <a:gd name="connsiteX19" fmla="*/ 859852 w 3262461"/>
                <a:gd name="connsiteY19" fmla="*/ 2529349 h 2719952"/>
                <a:gd name="connsiteX20" fmla="*/ 731410 w 3262461"/>
                <a:gd name="connsiteY20" fmla="*/ 2471240 h 2719952"/>
                <a:gd name="connsiteX21" fmla="*/ 568088 w 3262461"/>
                <a:gd name="connsiteY21" fmla="*/ 2381285 h 2719952"/>
                <a:gd name="connsiteX22" fmla="*/ 354304 w 3262461"/>
                <a:gd name="connsiteY22" fmla="*/ 2243701 h 2719952"/>
                <a:gd name="connsiteX23" fmla="*/ 133114 w 3262461"/>
                <a:gd name="connsiteY23" fmla="*/ 2062725 h 2719952"/>
                <a:gd name="connsiteX24" fmla="*/ 0 w 3262461"/>
                <a:gd name="connsiteY24" fmla="*/ 1943159 h 2719952"/>
                <a:gd name="connsiteX25" fmla="*/ 1686088 w 3262461"/>
                <a:gd name="connsiteY25" fmla="*/ 0 h 2719952"/>
                <a:gd name="connsiteX26" fmla="*/ 1915772 w 3262461"/>
                <a:gd name="connsiteY26" fmla="*/ 42475 h 2719952"/>
                <a:gd name="connsiteX27" fmla="*/ 2162362 w 3262461"/>
                <a:gd name="connsiteY27" fmla="*/ 119455 h 2719952"/>
                <a:gd name="connsiteX28" fmla="*/ 2325793 w 3262461"/>
                <a:gd name="connsiteY28" fmla="*/ 182943 h 2719952"/>
                <a:gd name="connsiteX29" fmla="*/ 2443533 w 3262461"/>
                <a:gd name="connsiteY29" fmla="*/ 242820 h 2719952"/>
                <a:gd name="connsiteX30" fmla="*/ 2615005 w 3262461"/>
                <a:gd name="connsiteY30" fmla="*/ 336412 h 2719952"/>
                <a:gd name="connsiteX31" fmla="*/ 2720849 w 3262461"/>
                <a:gd name="connsiteY31" fmla="*/ 415659 h 2719952"/>
                <a:gd name="connsiteX32" fmla="*/ 2852549 w 3262461"/>
                <a:gd name="connsiteY32" fmla="*/ 533701 h 2719952"/>
                <a:gd name="connsiteX33" fmla="*/ 2948555 w 3262461"/>
                <a:gd name="connsiteY33" fmla="*/ 637405 h 2719952"/>
                <a:gd name="connsiteX34" fmla="*/ 2997669 w 3262461"/>
                <a:gd name="connsiteY34" fmla="*/ 712397 h 2719952"/>
                <a:gd name="connsiteX35" fmla="*/ 3070462 w 3262461"/>
                <a:gd name="connsiteY35" fmla="*/ 822992 h 2719952"/>
                <a:gd name="connsiteX36" fmla="*/ 3177986 w 3262461"/>
                <a:gd name="connsiteY36" fmla="*/ 1061825 h 2719952"/>
                <a:gd name="connsiteX37" fmla="*/ 3226153 w 3262461"/>
                <a:gd name="connsiteY37" fmla="*/ 1237618 h 2719952"/>
                <a:gd name="connsiteX38" fmla="*/ 3251759 w 3262461"/>
                <a:gd name="connsiteY38" fmla="*/ 1376688 h 2719952"/>
                <a:gd name="connsiteX39" fmla="*/ 3260384 w 3262461"/>
                <a:gd name="connsiteY39" fmla="*/ 1478439 h 2719952"/>
                <a:gd name="connsiteX40" fmla="*/ 3262461 w 3262461"/>
                <a:gd name="connsiteY40" fmla="*/ 1532050 h 2719952"/>
                <a:gd name="connsiteX41" fmla="*/ 3257965 w 3262461"/>
                <a:gd name="connsiteY41" fmla="*/ 1668071 h 2719952"/>
                <a:gd name="connsiteX0" fmla="*/ 3256932 w 3262461"/>
                <a:gd name="connsiteY0" fmla="*/ 1650243 h 2692256"/>
                <a:gd name="connsiteX1" fmla="*/ 3242944 w 3262461"/>
                <a:gd name="connsiteY1" fmla="*/ 1750280 h 2692256"/>
                <a:gd name="connsiteX2" fmla="*/ 3214699 w 3262461"/>
                <a:gd name="connsiteY2" fmla="*/ 1869523 h 2692256"/>
                <a:gd name="connsiteX3" fmla="*/ 3151803 w 3262461"/>
                <a:gd name="connsiteY3" fmla="*/ 2023397 h 2692256"/>
                <a:gd name="connsiteX4" fmla="*/ 3057475 w 3262461"/>
                <a:gd name="connsiteY4" fmla="*/ 2209937 h 2692256"/>
                <a:gd name="connsiteX5" fmla="*/ 2987729 w 3262461"/>
                <a:gd name="connsiteY5" fmla="*/ 2317172 h 2692256"/>
                <a:gd name="connsiteX6" fmla="*/ 2921532 w 3262461"/>
                <a:gd name="connsiteY6" fmla="*/ 2409153 h 2692256"/>
                <a:gd name="connsiteX7" fmla="*/ 2803248 w 3262461"/>
                <a:gd name="connsiteY7" fmla="*/ 2474354 h 2692256"/>
                <a:gd name="connsiteX8" fmla="*/ 2687067 w 3262461"/>
                <a:gd name="connsiteY8" fmla="*/ 2526748 h 2692256"/>
                <a:gd name="connsiteX9" fmla="*/ 2557456 w 3262461"/>
                <a:gd name="connsiteY9" fmla="*/ 2570674 h 2692256"/>
                <a:gd name="connsiteX10" fmla="*/ 2412469 w 3262461"/>
                <a:gd name="connsiteY10" fmla="*/ 2606366 h 2692256"/>
                <a:gd name="connsiteX11" fmla="*/ 2245547 w 3262461"/>
                <a:gd name="connsiteY11" fmla="*/ 2644631 h 2692256"/>
                <a:gd name="connsiteX12" fmla="*/ 2021179 w 3262461"/>
                <a:gd name="connsiteY12" fmla="*/ 2674265 h 2692256"/>
                <a:gd name="connsiteX13" fmla="*/ 1822211 w 3262461"/>
                <a:gd name="connsiteY13" fmla="*/ 2692256 h 2692256"/>
                <a:gd name="connsiteX14" fmla="*/ 1604194 w 3262461"/>
                <a:gd name="connsiteY14" fmla="*/ 2686964 h 2692256"/>
                <a:gd name="connsiteX15" fmla="*/ 1441365 w 3262461"/>
                <a:gd name="connsiteY15" fmla="*/ 2664420 h 2692256"/>
                <a:gd name="connsiteX16" fmla="*/ 1289870 w 3262461"/>
                <a:gd name="connsiteY16" fmla="*/ 2635105 h 2692256"/>
                <a:gd name="connsiteX17" fmla="*/ 1137168 w 3262461"/>
                <a:gd name="connsiteY17" fmla="*/ 2595822 h 2692256"/>
                <a:gd name="connsiteX18" fmla="*/ 989304 w 3262461"/>
                <a:gd name="connsiteY18" fmla="*/ 2549381 h 2692256"/>
                <a:gd name="connsiteX19" fmla="*/ 859852 w 3262461"/>
                <a:gd name="connsiteY19" fmla="*/ 2501653 h 2692256"/>
                <a:gd name="connsiteX20" fmla="*/ 731410 w 3262461"/>
                <a:gd name="connsiteY20" fmla="*/ 2443544 h 2692256"/>
                <a:gd name="connsiteX21" fmla="*/ 568088 w 3262461"/>
                <a:gd name="connsiteY21" fmla="*/ 2353589 h 2692256"/>
                <a:gd name="connsiteX22" fmla="*/ 354304 w 3262461"/>
                <a:gd name="connsiteY22" fmla="*/ 2216005 h 2692256"/>
                <a:gd name="connsiteX23" fmla="*/ 133114 w 3262461"/>
                <a:gd name="connsiteY23" fmla="*/ 2035029 h 2692256"/>
                <a:gd name="connsiteX24" fmla="*/ 0 w 3262461"/>
                <a:gd name="connsiteY24" fmla="*/ 1915463 h 2692256"/>
                <a:gd name="connsiteX25" fmla="*/ 1786514 w 3262461"/>
                <a:gd name="connsiteY25" fmla="*/ 0 h 2692256"/>
                <a:gd name="connsiteX26" fmla="*/ 1915772 w 3262461"/>
                <a:gd name="connsiteY26" fmla="*/ 14779 h 2692256"/>
                <a:gd name="connsiteX27" fmla="*/ 2162362 w 3262461"/>
                <a:gd name="connsiteY27" fmla="*/ 91759 h 2692256"/>
                <a:gd name="connsiteX28" fmla="*/ 2325793 w 3262461"/>
                <a:gd name="connsiteY28" fmla="*/ 155247 h 2692256"/>
                <a:gd name="connsiteX29" fmla="*/ 2443533 w 3262461"/>
                <a:gd name="connsiteY29" fmla="*/ 215124 h 2692256"/>
                <a:gd name="connsiteX30" fmla="*/ 2615005 w 3262461"/>
                <a:gd name="connsiteY30" fmla="*/ 308716 h 2692256"/>
                <a:gd name="connsiteX31" fmla="*/ 2720849 w 3262461"/>
                <a:gd name="connsiteY31" fmla="*/ 387963 h 2692256"/>
                <a:gd name="connsiteX32" fmla="*/ 2852549 w 3262461"/>
                <a:gd name="connsiteY32" fmla="*/ 506005 h 2692256"/>
                <a:gd name="connsiteX33" fmla="*/ 2948555 w 3262461"/>
                <a:gd name="connsiteY33" fmla="*/ 609709 h 2692256"/>
                <a:gd name="connsiteX34" fmla="*/ 2997669 w 3262461"/>
                <a:gd name="connsiteY34" fmla="*/ 684701 h 2692256"/>
                <a:gd name="connsiteX35" fmla="*/ 3070462 w 3262461"/>
                <a:gd name="connsiteY35" fmla="*/ 795296 h 2692256"/>
                <a:gd name="connsiteX36" fmla="*/ 3177986 w 3262461"/>
                <a:gd name="connsiteY36" fmla="*/ 1034129 h 2692256"/>
                <a:gd name="connsiteX37" fmla="*/ 3226153 w 3262461"/>
                <a:gd name="connsiteY37" fmla="*/ 1209922 h 2692256"/>
                <a:gd name="connsiteX38" fmla="*/ 3251759 w 3262461"/>
                <a:gd name="connsiteY38" fmla="*/ 1348992 h 2692256"/>
                <a:gd name="connsiteX39" fmla="*/ 3260384 w 3262461"/>
                <a:gd name="connsiteY39" fmla="*/ 1450743 h 2692256"/>
                <a:gd name="connsiteX40" fmla="*/ 3262461 w 3262461"/>
                <a:gd name="connsiteY40" fmla="*/ 1504354 h 2692256"/>
                <a:gd name="connsiteX41" fmla="*/ 3257965 w 3262461"/>
                <a:gd name="connsiteY41" fmla="*/ 1640375 h 2692256"/>
                <a:gd name="connsiteX0" fmla="*/ 3218594 w 3224123"/>
                <a:gd name="connsiteY0" fmla="*/ 1650243 h 2692256"/>
                <a:gd name="connsiteX1" fmla="*/ 3204606 w 3224123"/>
                <a:gd name="connsiteY1" fmla="*/ 1750280 h 2692256"/>
                <a:gd name="connsiteX2" fmla="*/ 3176361 w 3224123"/>
                <a:gd name="connsiteY2" fmla="*/ 1869523 h 2692256"/>
                <a:gd name="connsiteX3" fmla="*/ 3113465 w 3224123"/>
                <a:gd name="connsiteY3" fmla="*/ 2023397 h 2692256"/>
                <a:gd name="connsiteX4" fmla="*/ 3019137 w 3224123"/>
                <a:gd name="connsiteY4" fmla="*/ 2209937 h 2692256"/>
                <a:gd name="connsiteX5" fmla="*/ 2949391 w 3224123"/>
                <a:gd name="connsiteY5" fmla="*/ 2317172 h 2692256"/>
                <a:gd name="connsiteX6" fmla="*/ 2883194 w 3224123"/>
                <a:gd name="connsiteY6" fmla="*/ 2409153 h 2692256"/>
                <a:gd name="connsiteX7" fmla="*/ 2764910 w 3224123"/>
                <a:gd name="connsiteY7" fmla="*/ 2474354 h 2692256"/>
                <a:gd name="connsiteX8" fmla="*/ 2648729 w 3224123"/>
                <a:gd name="connsiteY8" fmla="*/ 2526748 h 2692256"/>
                <a:gd name="connsiteX9" fmla="*/ 2519118 w 3224123"/>
                <a:gd name="connsiteY9" fmla="*/ 2570674 h 2692256"/>
                <a:gd name="connsiteX10" fmla="*/ 2374131 w 3224123"/>
                <a:gd name="connsiteY10" fmla="*/ 2606366 h 2692256"/>
                <a:gd name="connsiteX11" fmla="*/ 2207209 w 3224123"/>
                <a:gd name="connsiteY11" fmla="*/ 2644631 h 2692256"/>
                <a:gd name="connsiteX12" fmla="*/ 1982841 w 3224123"/>
                <a:gd name="connsiteY12" fmla="*/ 2674265 h 2692256"/>
                <a:gd name="connsiteX13" fmla="*/ 1783873 w 3224123"/>
                <a:gd name="connsiteY13" fmla="*/ 2692256 h 2692256"/>
                <a:gd name="connsiteX14" fmla="*/ 1565856 w 3224123"/>
                <a:gd name="connsiteY14" fmla="*/ 2686964 h 2692256"/>
                <a:gd name="connsiteX15" fmla="*/ 1403027 w 3224123"/>
                <a:gd name="connsiteY15" fmla="*/ 2664420 h 2692256"/>
                <a:gd name="connsiteX16" fmla="*/ 1251532 w 3224123"/>
                <a:gd name="connsiteY16" fmla="*/ 2635105 h 2692256"/>
                <a:gd name="connsiteX17" fmla="*/ 1098830 w 3224123"/>
                <a:gd name="connsiteY17" fmla="*/ 2595822 h 2692256"/>
                <a:gd name="connsiteX18" fmla="*/ 950966 w 3224123"/>
                <a:gd name="connsiteY18" fmla="*/ 2549381 h 2692256"/>
                <a:gd name="connsiteX19" fmla="*/ 821514 w 3224123"/>
                <a:gd name="connsiteY19" fmla="*/ 2501653 h 2692256"/>
                <a:gd name="connsiteX20" fmla="*/ 693072 w 3224123"/>
                <a:gd name="connsiteY20" fmla="*/ 2443544 h 2692256"/>
                <a:gd name="connsiteX21" fmla="*/ 529750 w 3224123"/>
                <a:gd name="connsiteY21" fmla="*/ 2353589 h 2692256"/>
                <a:gd name="connsiteX22" fmla="*/ 315966 w 3224123"/>
                <a:gd name="connsiteY22" fmla="*/ 2216005 h 2692256"/>
                <a:gd name="connsiteX23" fmla="*/ 94776 w 3224123"/>
                <a:gd name="connsiteY23" fmla="*/ 2035029 h 2692256"/>
                <a:gd name="connsiteX24" fmla="*/ 0 w 3224123"/>
                <a:gd name="connsiteY24" fmla="*/ 1935573 h 2692256"/>
                <a:gd name="connsiteX25" fmla="*/ 1748176 w 3224123"/>
                <a:gd name="connsiteY25" fmla="*/ 0 h 2692256"/>
                <a:gd name="connsiteX26" fmla="*/ 1877434 w 3224123"/>
                <a:gd name="connsiteY26" fmla="*/ 14779 h 2692256"/>
                <a:gd name="connsiteX27" fmla="*/ 2124024 w 3224123"/>
                <a:gd name="connsiteY27" fmla="*/ 91759 h 2692256"/>
                <a:gd name="connsiteX28" fmla="*/ 2287455 w 3224123"/>
                <a:gd name="connsiteY28" fmla="*/ 155247 h 2692256"/>
                <a:gd name="connsiteX29" fmla="*/ 2405195 w 3224123"/>
                <a:gd name="connsiteY29" fmla="*/ 215124 h 2692256"/>
                <a:gd name="connsiteX30" fmla="*/ 2576667 w 3224123"/>
                <a:gd name="connsiteY30" fmla="*/ 308716 h 2692256"/>
                <a:gd name="connsiteX31" fmla="*/ 2682511 w 3224123"/>
                <a:gd name="connsiteY31" fmla="*/ 387963 h 2692256"/>
                <a:gd name="connsiteX32" fmla="*/ 2814211 w 3224123"/>
                <a:gd name="connsiteY32" fmla="*/ 506005 h 2692256"/>
                <a:gd name="connsiteX33" fmla="*/ 2910217 w 3224123"/>
                <a:gd name="connsiteY33" fmla="*/ 609709 h 2692256"/>
                <a:gd name="connsiteX34" fmla="*/ 2959331 w 3224123"/>
                <a:gd name="connsiteY34" fmla="*/ 684701 h 2692256"/>
                <a:gd name="connsiteX35" fmla="*/ 3032124 w 3224123"/>
                <a:gd name="connsiteY35" fmla="*/ 795296 h 2692256"/>
                <a:gd name="connsiteX36" fmla="*/ 3139648 w 3224123"/>
                <a:gd name="connsiteY36" fmla="*/ 1034129 h 2692256"/>
                <a:gd name="connsiteX37" fmla="*/ 3187815 w 3224123"/>
                <a:gd name="connsiteY37" fmla="*/ 1209922 h 2692256"/>
                <a:gd name="connsiteX38" fmla="*/ 3213421 w 3224123"/>
                <a:gd name="connsiteY38" fmla="*/ 1348992 h 2692256"/>
                <a:gd name="connsiteX39" fmla="*/ 3222046 w 3224123"/>
                <a:gd name="connsiteY39" fmla="*/ 1450743 h 2692256"/>
                <a:gd name="connsiteX40" fmla="*/ 3224123 w 3224123"/>
                <a:gd name="connsiteY40" fmla="*/ 1504354 h 2692256"/>
                <a:gd name="connsiteX41" fmla="*/ 3219627 w 3224123"/>
                <a:gd name="connsiteY41" fmla="*/ 1640375 h 269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24123" h="2692256">
                  <a:moveTo>
                    <a:pt x="3218594" y="1650243"/>
                  </a:moveTo>
                  <a:lnTo>
                    <a:pt x="3204606" y="1750280"/>
                  </a:lnTo>
                  <a:lnTo>
                    <a:pt x="3176361" y="1869523"/>
                  </a:lnTo>
                  <a:lnTo>
                    <a:pt x="3113465" y="2023397"/>
                  </a:lnTo>
                  <a:lnTo>
                    <a:pt x="3019137" y="2209937"/>
                  </a:lnTo>
                  <a:lnTo>
                    <a:pt x="2949391" y="2317172"/>
                  </a:lnTo>
                  <a:cubicBezTo>
                    <a:pt x="2927325" y="2347832"/>
                    <a:pt x="2913941" y="2382956"/>
                    <a:pt x="2883194" y="2409153"/>
                  </a:cubicBezTo>
                  <a:cubicBezTo>
                    <a:pt x="2852447" y="2435350"/>
                    <a:pt x="2786840" y="2464157"/>
                    <a:pt x="2764910" y="2474354"/>
                  </a:cubicBezTo>
                  <a:cubicBezTo>
                    <a:pt x="2742980" y="2484551"/>
                    <a:pt x="2669706" y="2516664"/>
                    <a:pt x="2648729" y="2526748"/>
                  </a:cubicBezTo>
                  <a:cubicBezTo>
                    <a:pt x="2627752" y="2536832"/>
                    <a:pt x="2575280" y="2550796"/>
                    <a:pt x="2519118" y="2570674"/>
                  </a:cubicBezTo>
                  <a:lnTo>
                    <a:pt x="2374131" y="2606366"/>
                  </a:lnTo>
                  <a:cubicBezTo>
                    <a:pt x="2318490" y="2619121"/>
                    <a:pt x="2272424" y="2633315"/>
                    <a:pt x="2207209" y="2644631"/>
                  </a:cubicBezTo>
                  <a:cubicBezTo>
                    <a:pt x="2141994" y="2655947"/>
                    <a:pt x="2057630" y="2664387"/>
                    <a:pt x="1982841" y="2674265"/>
                  </a:cubicBezTo>
                  <a:cubicBezTo>
                    <a:pt x="1912285" y="2682202"/>
                    <a:pt x="1850196" y="2686259"/>
                    <a:pt x="1783873" y="2692256"/>
                  </a:cubicBezTo>
                  <a:lnTo>
                    <a:pt x="1565856" y="2686964"/>
                  </a:lnTo>
                  <a:lnTo>
                    <a:pt x="1403027" y="2664420"/>
                  </a:lnTo>
                  <a:lnTo>
                    <a:pt x="1251532" y="2635105"/>
                  </a:lnTo>
                  <a:cubicBezTo>
                    <a:pt x="1207289" y="2622894"/>
                    <a:pt x="1148924" y="2610109"/>
                    <a:pt x="1098830" y="2595822"/>
                  </a:cubicBezTo>
                  <a:cubicBezTo>
                    <a:pt x="1048736" y="2581535"/>
                    <a:pt x="997185" y="2565076"/>
                    <a:pt x="950966" y="2549381"/>
                  </a:cubicBezTo>
                  <a:lnTo>
                    <a:pt x="821514" y="2501653"/>
                  </a:lnTo>
                  <a:lnTo>
                    <a:pt x="693072" y="2443544"/>
                  </a:lnTo>
                  <a:lnTo>
                    <a:pt x="529750" y="2353589"/>
                  </a:lnTo>
                  <a:lnTo>
                    <a:pt x="315966" y="2216005"/>
                  </a:lnTo>
                  <a:lnTo>
                    <a:pt x="94776" y="2035029"/>
                  </a:lnTo>
                  <a:lnTo>
                    <a:pt x="0" y="1935573"/>
                  </a:lnTo>
                  <a:cubicBezTo>
                    <a:pt x="562029" y="1287853"/>
                    <a:pt x="1428881" y="316781"/>
                    <a:pt x="1748176" y="0"/>
                  </a:cubicBezTo>
                  <a:lnTo>
                    <a:pt x="1877434" y="14779"/>
                  </a:lnTo>
                  <a:lnTo>
                    <a:pt x="2124024" y="91759"/>
                  </a:lnTo>
                  <a:lnTo>
                    <a:pt x="2287455" y="155247"/>
                  </a:lnTo>
                  <a:lnTo>
                    <a:pt x="2405195" y="215124"/>
                  </a:lnTo>
                  <a:cubicBezTo>
                    <a:pt x="2478666" y="254198"/>
                    <a:pt x="2533014" y="279359"/>
                    <a:pt x="2576667" y="308716"/>
                  </a:cubicBezTo>
                  <a:cubicBezTo>
                    <a:pt x="2610919" y="332792"/>
                    <a:pt x="2642920" y="355082"/>
                    <a:pt x="2682511" y="387963"/>
                  </a:cubicBezTo>
                  <a:cubicBezTo>
                    <a:pt x="2722102" y="420845"/>
                    <a:pt x="2773694" y="469598"/>
                    <a:pt x="2814211" y="506005"/>
                  </a:cubicBezTo>
                  <a:cubicBezTo>
                    <a:pt x="2854728" y="542412"/>
                    <a:pt x="2886168" y="581918"/>
                    <a:pt x="2910217" y="609709"/>
                  </a:cubicBezTo>
                  <a:lnTo>
                    <a:pt x="2959331" y="684701"/>
                  </a:lnTo>
                  <a:lnTo>
                    <a:pt x="3032124" y="795296"/>
                  </a:lnTo>
                  <a:cubicBezTo>
                    <a:pt x="3062884" y="857492"/>
                    <a:pt x="3113700" y="965025"/>
                    <a:pt x="3139648" y="1034129"/>
                  </a:cubicBezTo>
                  <a:cubicBezTo>
                    <a:pt x="3155704" y="1092727"/>
                    <a:pt x="3175520" y="1157445"/>
                    <a:pt x="3187815" y="1209922"/>
                  </a:cubicBezTo>
                  <a:cubicBezTo>
                    <a:pt x="3200110" y="1262399"/>
                    <a:pt x="3203376" y="1305924"/>
                    <a:pt x="3213421" y="1348992"/>
                  </a:cubicBezTo>
                  <a:lnTo>
                    <a:pt x="3222046" y="1450743"/>
                  </a:lnTo>
                  <a:cubicBezTo>
                    <a:pt x="3222669" y="1455018"/>
                    <a:pt x="3223500" y="1500079"/>
                    <a:pt x="3224123" y="1504354"/>
                  </a:cubicBezTo>
                  <a:cubicBezTo>
                    <a:pt x="3223022" y="1568070"/>
                    <a:pt x="3220728" y="1576659"/>
                    <a:pt x="3219627" y="1640375"/>
                  </a:cubicBezTo>
                </a:path>
              </a:pathLst>
            </a:custGeom>
            <a:noFill/>
            <a:ln w="25400" cap="flat" cmpd="sng" algn="ctr">
              <a:solidFill>
                <a:srgbClr val="C0504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36" name="Freeform 35"/>
            <p:cNvSpPr/>
            <p:nvPr/>
          </p:nvSpPr>
          <p:spPr>
            <a:xfrm>
              <a:off x="4728658" y="2151169"/>
              <a:ext cx="3072575" cy="255023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 name="connsiteX0" fmla="*/ 2116052 w 4682277"/>
                <a:gd name="connsiteY0" fmla="*/ 261424 h 4851535"/>
                <a:gd name="connsiteX1" fmla="*/ 3419751 w 4682277"/>
                <a:gd name="connsiteY1" fmla="*/ 16980 h 4851535"/>
                <a:gd name="connsiteX2" fmla="*/ 4433739 w 4682277"/>
                <a:gd name="connsiteY2" fmla="*/ 732204 h 4851535"/>
                <a:gd name="connsiteX3" fmla="*/ 4632915 w 4682277"/>
                <a:gd name="connsiteY3" fmla="*/ 1999689 h 4851535"/>
                <a:gd name="connsiteX4" fmla="*/ 3700408 w 4682277"/>
                <a:gd name="connsiteY4" fmla="*/ 4543713 h 4851535"/>
                <a:gd name="connsiteX5" fmla="*/ 1844448 w 4682277"/>
                <a:gd name="connsiteY5" fmla="*/ 4643301 h 4851535"/>
                <a:gd name="connsiteX6" fmla="*/ 866673 w 4682277"/>
                <a:gd name="connsiteY6" fmla="*/ 3058945 h 4851535"/>
                <a:gd name="connsiteX7" fmla="*/ 6594 w 4682277"/>
                <a:gd name="connsiteY7" fmla="*/ 2325614 h 4851535"/>
                <a:gd name="connsiteX8" fmla="*/ 513588 w 4682277"/>
                <a:gd name="connsiteY8" fmla="*/ 1012861 h 4851535"/>
                <a:gd name="connsiteX9" fmla="*/ 1310293 w 4682277"/>
                <a:gd name="connsiteY9" fmla="*/ 677883 h 4851535"/>
                <a:gd name="connsiteX10" fmla="*/ 2116052 w 4682277"/>
                <a:gd name="connsiteY10" fmla="*/ 261424 h 4851535"/>
                <a:gd name="connsiteX0" fmla="*/ 2116052 w 4818670"/>
                <a:gd name="connsiteY0" fmla="*/ 261424 h 4658874"/>
                <a:gd name="connsiteX1" fmla="*/ 3419751 w 4818670"/>
                <a:gd name="connsiteY1" fmla="*/ 16980 h 4658874"/>
                <a:gd name="connsiteX2" fmla="*/ 4433739 w 4818670"/>
                <a:gd name="connsiteY2" fmla="*/ 732204 h 4658874"/>
                <a:gd name="connsiteX3" fmla="*/ 4632915 w 4818670"/>
                <a:gd name="connsiteY3" fmla="*/ 1999689 h 4658874"/>
                <a:gd name="connsiteX4" fmla="*/ 1844448 w 4818670"/>
                <a:gd name="connsiteY4" fmla="*/ 4643301 h 4658874"/>
                <a:gd name="connsiteX5" fmla="*/ 866673 w 4818670"/>
                <a:gd name="connsiteY5" fmla="*/ 3058945 h 4658874"/>
                <a:gd name="connsiteX6" fmla="*/ 6594 w 4818670"/>
                <a:gd name="connsiteY6" fmla="*/ 2325614 h 4658874"/>
                <a:gd name="connsiteX7" fmla="*/ 513588 w 4818670"/>
                <a:gd name="connsiteY7" fmla="*/ 1012861 h 4658874"/>
                <a:gd name="connsiteX8" fmla="*/ 1310293 w 4818670"/>
                <a:gd name="connsiteY8" fmla="*/ 677883 h 4658874"/>
                <a:gd name="connsiteX9" fmla="*/ 2116052 w 4818670"/>
                <a:gd name="connsiteY9" fmla="*/ 261424 h 4658874"/>
                <a:gd name="connsiteX0" fmla="*/ 2116052 w 4890936"/>
                <a:gd name="connsiteY0" fmla="*/ 261424 h 3063464"/>
                <a:gd name="connsiteX1" fmla="*/ 3419751 w 4890936"/>
                <a:gd name="connsiteY1" fmla="*/ 16980 h 3063464"/>
                <a:gd name="connsiteX2" fmla="*/ 4433739 w 4890936"/>
                <a:gd name="connsiteY2" fmla="*/ 732204 h 3063464"/>
                <a:gd name="connsiteX3" fmla="*/ 4632915 w 4890936"/>
                <a:gd name="connsiteY3" fmla="*/ 1999689 h 3063464"/>
                <a:gd name="connsiteX4" fmla="*/ 866673 w 4890936"/>
                <a:gd name="connsiteY4" fmla="*/ 3058945 h 3063464"/>
                <a:gd name="connsiteX5" fmla="*/ 6594 w 4890936"/>
                <a:gd name="connsiteY5" fmla="*/ 2325614 h 3063464"/>
                <a:gd name="connsiteX6" fmla="*/ 513588 w 4890936"/>
                <a:gd name="connsiteY6" fmla="*/ 1012861 h 3063464"/>
                <a:gd name="connsiteX7" fmla="*/ 1310293 w 4890936"/>
                <a:gd name="connsiteY7" fmla="*/ 677883 h 3063464"/>
                <a:gd name="connsiteX8" fmla="*/ 2116052 w 4890936"/>
                <a:gd name="connsiteY8" fmla="*/ 261424 h 3063464"/>
                <a:gd name="connsiteX0" fmla="*/ 2116052 w 4533241"/>
                <a:gd name="connsiteY0" fmla="*/ 261424 h 3120580"/>
                <a:gd name="connsiteX1" fmla="*/ 3419751 w 4533241"/>
                <a:gd name="connsiteY1" fmla="*/ 16980 h 3120580"/>
                <a:gd name="connsiteX2" fmla="*/ 4433739 w 4533241"/>
                <a:gd name="connsiteY2" fmla="*/ 732204 h 3120580"/>
                <a:gd name="connsiteX3" fmla="*/ 866673 w 4533241"/>
                <a:gd name="connsiteY3" fmla="*/ 3058945 h 3120580"/>
                <a:gd name="connsiteX4" fmla="*/ 6594 w 4533241"/>
                <a:gd name="connsiteY4" fmla="*/ 2325614 h 3120580"/>
                <a:gd name="connsiteX5" fmla="*/ 513588 w 4533241"/>
                <a:gd name="connsiteY5" fmla="*/ 1012861 h 3120580"/>
                <a:gd name="connsiteX6" fmla="*/ 1310293 w 4533241"/>
                <a:gd name="connsiteY6" fmla="*/ 677883 h 3120580"/>
                <a:gd name="connsiteX7" fmla="*/ 2116052 w 4533241"/>
                <a:gd name="connsiteY7" fmla="*/ 261424 h 3120580"/>
                <a:gd name="connsiteX0" fmla="*/ 2116052 w 3444570"/>
                <a:gd name="connsiteY0" fmla="*/ 419466 h 3321437"/>
                <a:gd name="connsiteX1" fmla="*/ 3419751 w 3444570"/>
                <a:gd name="connsiteY1" fmla="*/ 175022 h 3321437"/>
                <a:gd name="connsiteX2" fmla="*/ 866673 w 3444570"/>
                <a:gd name="connsiteY2" fmla="*/ 3216987 h 3321437"/>
                <a:gd name="connsiteX3" fmla="*/ 6594 w 3444570"/>
                <a:gd name="connsiteY3" fmla="*/ 2483656 h 3321437"/>
                <a:gd name="connsiteX4" fmla="*/ 513588 w 3444570"/>
                <a:gd name="connsiteY4" fmla="*/ 1170903 h 3321437"/>
                <a:gd name="connsiteX5" fmla="*/ 1310293 w 3444570"/>
                <a:gd name="connsiteY5" fmla="*/ 835925 h 3321437"/>
                <a:gd name="connsiteX6" fmla="*/ 2116052 w 3444570"/>
                <a:gd name="connsiteY6" fmla="*/ 419466 h 3321437"/>
                <a:gd name="connsiteX0" fmla="*/ 1875070 w 3203588"/>
                <a:gd name="connsiteY0" fmla="*/ 419466 h 3307992"/>
                <a:gd name="connsiteX1" fmla="*/ 3178769 w 3203588"/>
                <a:gd name="connsiteY1" fmla="*/ 175022 h 3307992"/>
                <a:gd name="connsiteX2" fmla="*/ 625691 w 3203588"/>
                <a:gd name="connsiteY2" fmla="*/ 3216987 h 3307992"/>
                <a:gd name="connsiteX3" fmla="*/ 16886 w 3203588"/>
                <a:gd name="connsiteY3" fmla="*/ 2392404 h 3307992"/>
                <a:gd name="connsiteX4" fmla="*/ 272606 w 3203588"/>
                <a:gd name="connsiteY4" fmla="*/ 1170903 h 3307992"/>
                <a:gd name="connsiteX5" fmla="*/ 1069311 w 3203588"/>
                <a:gd name="connsiteY5" fmla="*/ 835925 h 3307992"/>
                <a:gd name="connsiteX6" fmla="*/ 1875070 w 3203588"/>
                <a:gd name="connsiteY6" fmla="*/ 419466 h 3307992"/>
                <a:gd name="connsiteX0" fmla="*/ 2116052 w 3444570"/>
                <a:gd name="connsiteY0" fmla="*/ 419466 h 3317905"/>
                <a:gd name="connsiteX1" fmla="*/ 3419751 w 3444570"/>
                <a:gd name="connsiteY1" fmla="*/ 175022 h 3317905"/>
                <a:gd name="connsiteX2" fmla="*/ 866673 w 3444570"/>
                <a:gd name="connsiteY2" fmla="*/ 3216987 h 3317905"/>
                <a:gd name="connsiteX3" fmla="*/ 6594 w 3444570"/>
                <a:gd name="connsiteY3" fmla="*/ 2460843 h 3317905"/>
                <a:gd name="connsiteX4" fmla="*/ 513588 w 3444570"/>
                <a:gd name="connsiteY4" fmla="*/ 1170903 h 3317905"/>
                <a:gd name="connsiteX5" fmla="*/ 1310293 w 3444570"/>
                <a:gd name="connsiteY5" fmla="*/ 835925 h 3317905"/>
                <a:gd name="connsiteX6" fmla="*/ 2116052 w 3444570"/>
                <a:gd name="connsiteY6" fmla="*/ 419466 h 3317905"/>
                <a:gd name="connsiteX0" fmla="*/ 2116052 w 3444570"/>
                <a:gd name="connsiteY0" fmla="*/ 419466 h 3219846"/>
                <a:gd name="connsiteX1" fmla="*/ 3419751 w 3444570"/>
                <a:gd name="connsiteY1" fmla="*/ 175022 h 3219846"/>
                <a:gd name="connsiteX2" fmla="*/ 866673 w 3444570"/>
                <a:gd name="connsiteY2" fmla="*/ 3216987 h 3219846"/>
                <a:gd name="connsiteX3" fmla="*/ 6594 w 3444570"/>
                <a:gd name="connsiteY3" fmla="*/ 2460843 h 3219846"/>
                <a:gd name="connsiteX4" fmla="*/ 513588 w 3444570"/>
                <a:gd name="connsiteY4" fmla="*/ 1170903 h 3219846"/>
                <a:gd name="connsiteX5" fmla="*/ 1310293 w 3444570"/>
                <a:gd name="connsiteY5" fmla="*/ 835925 h 3219846"/>
                <a:gd name="connsiteX6" fmla="*/ 2116052 w 3444570"/>
                <a:gd name="connsiteY6" fmla="*/ 419466 h 3219846"/>
                <a:gd name="connsiteX0" fmla="*/ 2116052 w 3444570"/>
                <a:gd name="connsiteY0" fmla="*/ 419466 h 3221221"/>
                <a:gd name="connsiteX1" fmla="*/ 3419751 w 3444570"/>
                <a:gd name="connsiteY1" fmla="*/ 175022 h 3221221"/>
                <a:gd name="connsiteX2" fmla="*/ 866673 w 3444570"/>
                <a:gd name="connsiteY2" fmla="*/ 3216987 h 3221221"/>
                <a:gd name="connsiteX3" fmla="*/ 6594 w 3444570"/>
                <a:gd name="connsiteY3" fmla="*/ 2460843 h 3221221"/>
                <a:gd name="connsiteX4" fmla="*/ 513588 w 3444570"/>
                <a:gd name="connsiteY4" fmla="*/ 1170903 h 3221221"/>
                <a:gd name="connsiteX5" fmla="*/ 1310293 w 3444570"/>
                <a:gd name="connsiteY5" fmla="*/ 835925 h 3221221"/>
                <a:gd name="connsiteX6" fmla="*/ 2116052 w 3444570"/>
                <a:gd name="connsiteY6" fmla="*/ 419466 h 3221221"/>
                <a:gd name="connsiteX0" fmla="*/ 2116052 w 3444570"/>
                <a:gd name="connsiteY0" fmla="*/ 419466 h 3235762"/>
                <a:gd name="connsiteX1" fmla="*/ 3419751 w 3444570"/>
                <a:gd name="connsiteY1" fmla="*/ 175022 h 3235762"/>
                <a:gd name="connsiteX2" fmla="*/ 866673 w 3444570"/>
                <a:gd name="connsiteY2" fmla="*/ 3216987 h 3235762"/>
                <a:gd name="connsiteX3" fmla="*/ 6594 w 3444570"/>
                <a:gd name="connsiteY3" fmla="*/ 2460843 h 3235762"/>
                <a:gd name="connsiteX4" fmla="*/ 513588 w 3444570"/>
                <a:gd name="connsiteY4" fmla="*/ 1170903 h 3235762"/>
                <a:gd name="connsiteX5" fmla="*/ 1310293 w 3444570"/>
                <a:gd name="connsiteY5" fmla="*/ 835925 h 3235762"/>
                <a:gd name="connsiteX6" fmla="*/ 2116052 w 3444570"/>
                <a:gd name="connsiteY6" fmla="*/ 419466 h 3235762"/>
                <a:gd name="connsiteX0" fmla="*/ 2116052 w 3444570"/>
                <a:gd name="connsiteY0" fmla="*/ 419466 h 3247913"/>
                <a:gd name="connsiteX1" fmla="*/ 3419751 w 3444570"/>
                <a:gd name="connsiteY1" fmla="*/ 175022 h 3247913"/>
                <a:gd name="connsiteX2" fmla="*/ 866673 w 3444570"/>
                <a:gd name="connsiteY2" fmla="*/ 3216987 h 3247913"/>
                <a:gd name="connsiteX3" fmla="*/ 6594 w 3444570"/>
                <a:gd name="connsiteY3" fmla="*/ 2460843 h 3247913"/>
                <a:gd name="connsiteX4" fmla="*/ 513588 w 3444570"/>
                <a:gd name="connsiteY4" fmla="*/ 1170903 h 3247913"/>
                <a:gd name="connsiteX5" fmla="*/ 1310293 w 3444570"/>
                <a:gd name="connsiteY5" fmla="*/ 835925 h 3247913"/>
                <a:gd name="connsiteX6" fmla="*/ 2116052 w 3444570"/>
                <a:gd name="connsiteY6" fmla="*/ 419466 h 3247913"/>
                <a:gd name="connsiteX0" fmla="*/ 2116052 w 3444570"/>
                <a:gd name="connsiteY0" fmla="*/ 419466 h 3259948"/>
                <a:gd name="connsiteX1" fmla="*/ 3419751 w 3444570"/>
                <a:gd name="connsiteY1" fmla="*/ 175022 h 3259948"/>
                <a:gd name="connsiteX2" fmla="*/ 866673 w 3444570"/>
                <a:gd name="connsiteY2" fmla="*/ 3216987 h 3259948"/>
                <a:gd name="connsiteX3" fmla="*/ 6594 w 3444570"/>
                <a:gd name="connsiteY3" fmla="*/ 2460843 h 3259948"/>
                <a:gd name="connsiteX4" fmla="*/ 513588 w 3444570"/>
                <a:gd name="connsiteY4" fmla="*/ 1170903 h 3259948"/>
                <a:gd name="connsiteX5" fmla="*/ 1310293 w 3444570"/>
                <a:gd name="connsiteY5" fmla="*/ 835925 h 3259948"/>
                <a:gd name="connsiteX6" fmla="*/ 2116052 w 3444570"/>
                <a:gd name="connsiteY6" fmla="*/ 419466 h 3259948"/>
                <a:gd name="connsiteX0" fmla="*/ 2116052 w 3444570"/>
                <a:gd name="connsiteY0" fmla="*/ 419466 h 3245152"/>
                <a:gd name="connsiteX1" fmla="*/ 3419751 w 3444570"/>
                <a:gd name="connsiteY1" fmla="*/ 175022 h 3245152"/>
                <a:gd name="connsiteX2" fmla="*/ 866673 w 3444570"/>
                <a:gd name="connsiteY2" fmla="*/ 3216987 h 3245152"/>
                <a:gd name="connsiteX3" fmla="*/ 6594 w 3444570"/>
                <a:gd name="connsiteY3" fmla="*/ 2460843 h 3245152"/>
                <a:gd name="connsiteX4" fmla="*/ 513588 w 3444570"/>
                <a:gd name="connsiteY4" fmla="*/ 1170903 h 3245152"/>
                <a:gd name="connsiteX5" fmla="*/ 1310293 w 3444570"/>
                <a:gd name="connsiteY5" fmla="*/ 835925 h 3245152"/>
                <a:gd name="connsiteX6" fmla="*/ 2116052 w 3444570"/>
                <a:gd name="connsiteY6" fmla="*/ 419466 h 3245152"/>
                <a:gd name="connsiteX0" fmla="*/ 2116052 w 3425098"/>
                <a:gd name="connsiteY0" fmla="*/ 356858 h 3181325"/>
                <a:gd name="connsiteX1" fmla="*/ 3419751 w 3425098"/>
                <a:gd name="connsiteY1" fmla="*/ 112414 h 3181325"/>
                <a:gd name="connsiteX2" fmla="*/ 866673 w 3425098"/>
                <a:gd name="connsiteY2" fmla="*/ 3154379 h 3181325"/>
                <a:gd name="connsiteX3" fmla="*/ 6594 w 3425098"/>
                <a:gd name="connsiteY3" fmla="*/ 2398235 h 3181325"/>
                <a:gd name="connsiteX4" fmla="*/ 513588 w 3425098"/>
                <a:gd name="connsiteY4" fmla="*/ 1108295 h 3181325"/>
                <a:gd name="connsiteX5" fmla="*/ 1310293 w 3425098"/>
                <a:gd name="connsiteY5" fmla="*/ 773317 h 3181325"/>
                <a:gd name="connsiteX6" fmla="*/ 2116052 w 3425098"/>
                <a:gd name="connsiteY6" fmla="*/ 356858 h 3181325"/>
                <a:gd name="connsiteX0" fmla="*/ 2116052 w 3441008"/>
                <a:gd name="connsiteY0" fmla="*/ 320620 h 3144412"/>
                <a:gd name="connsiteX1" fmla="*/ 3419751 w 3441008"/>
                <a:gd name="connsiteY1" fmla="*/ 76176 h 3144412"/>
                <a:gd name="connsiteX2" fmla="*/ 866673 w 3441008"/>
                <a:gd name="connsiteY2" fmla="*/ 3118141 h 3144412"/>
                <a:gd name="connsiteX3" fmla="*/ 6594 w 3441008"/>
                <a:gd name="connsiteY3" fmla="*/ 2361997 h 3144412"/>
                <a:gd name="connsiteX4" fmla="*/ 513588 w 3441008"/>
                <a:gd name="connsiteY4" fmla="*/ 1072057 h 3144412"/>
                <a:gd name="connsiteX5" fmla="*/ 1310293 w 3441008"/>
                <a:gd name="connsiteY5" fmla="*/ 737079 h 3144412"/>
                <a:gd name="connsiteX6" fmla="*/ 2116052 w 3441008"/>
                <a:gd name="connsiteY6" fmla="*/ 320620 h 3144412"/>
                <a:gd name="connsiteX0" fmla="*/ 2116052 w 3448269"/>
                <a:gd name="connsiteY0" fmla="*/ 300281 h 3123697"/>
                <a:gd name="connsiteX1" fmla="*/ 3419751 w 3448269"/>
                <a:gd name="connsiteY1" fmla="*/ 55837 h 3123697"/>
                <a:gd name="connsiteX2" fmla="*/ 866673 w 3448269"/>
                <a:gd name="connsiteY2" fmla="*/ 3097802 h 3123697"/>
                <a:gd name="connsiteX3" fmla="*/ 6594 w 3448269"/>
                <a:gd name="connsiteY3" fmla="*/ 2341658 h 3123697"/>
                <a:gd name="connsiteX4" fmla="*/ 513588 w 3448269"/>
                <a:gd name="connsiteY4" fmla="*/ 1051718 h 3123697"/>
                <a:gd name="connsiteX5" fmla="*/ 1310293 w 3448269"/>
                <a:gd name="connsiteY5" fmla="*/ 716740 h 3123697"/>
                <a:gd name="connsiteX6" fmla="*/ 2116052 w 3448269"/>
                <a:gd name="connsiteY6" fmla="*/ 300281 h 3123697"/>
                <a:gd name="connsiteX0" fmla="*/ 2116052 w 3450216"/>
                <a:gd name="connsiteY0" fmla="*/ 294862 h 3118176"/>
                <a:gd name="connsiteX1" fmla="*/ 3419751 w 3450216"/>
                <a:gd name="connsiteY1" fmla="*/ 50418 h 3118176"/>
                <a:gd name="connsiteX2" fmla="*/ 866673 w 3450216"/>
                <a:gd name="connsiteY2" fmla="*/ 3092383 h 3118176"/>
                <a:gd name="connsiteX3" fmla="*/ 6594 w 3450216"/>
                <a:gd name="connsiteY3" fmla="*/ 2336239 h 3118176"/>
                <a:gd name="connsiteX4" fmla="*/ 513588 w 3450216"/>
                <a:gd name="connsiteY4" fmla="*/ 1046299 h 3118176"/>
                <a:gd name="connsiteX5" fmla="*/ 1310293 w 3450216"/>
                <a:gd name="connsiteY5" fmla="*/ 711321 h 3118176"/>
                <a:gd name="connsiteX6" fmla="*/ 2116052 w 3450216"/>
                <a:gd name="connsiteY6" fmla="*/ 294862 h 3118176"/>
                <a:gd name="connsiteX0" fmla="*/ 2116052 w 3419751"/>
                <a:gd name="connsiteY0" fmla="*/ 294862 h 3092383"/>
                <a:gd name="connsiteX1" fmla="*/ 3419751 w 3419751"/>
                <a:gd name="connsiteY1" fmla="*/ 50418 h 3092383"/>
                <a:gd name="connsiteX2" fmla="*/ 866673 w 3419751"/>
                <a:gd name="connsiteY2" fmla="*/ 3092383 h 3092383"/>
                <a:gd name="connsiteX3" fmla="*/ 6594 w 3419751"/>
                <a:gd name="connsiteY3" fmla="*/ 2336239 h 3092383"/>
                <a:gd name="connsiteX4" fmla="*/ 513588 w 3419751"/>
                <a:gd name="connsiteY4" fmla="*/ 1046299 h 3092383"/>
                <a:gd name="connsiteX5" fmla="*/ 1310293 w 3419751"/>
                <a:gd name="connsiteY5" fmla="*/ 711321 h 3092383"/>
                <a:gd name="connsiteX6" fmla="*/ 2116052 w 3419751"/>
                <a:gd name="connsiteY6" fmla="*/ 294862 h 3092383"/>
                <a:gd name="connsiteX0" fmla="*/ 2116052 w 3419751"/>
                <a:gd name="connsiteY0" fmla="*/ 294782 h 3092303"/>
                <a:gd name="connsiteX1" fmla="*/ 3419751 w 3419751"/>
                <a:gd name="connsiteY1" fmla="*/ 50338 h 3092303"/>
                <a:gd name="connsiteX2" fmla="*/ 866673 w 3419751"/>
                <a:gd name="connsiteY2" fmla="*/ 3092303 h 3092303"/>
                <a:gd name="connsiteX3" fmla="*/ 6594 w 3419751"/>
                <a:gd name="connsiteY3" fmla="*/ 2336159 h 3092303"/>
                <a:gd name="connsiteX4" fmla="*/ 513588 w 3419751"/>
                <a:gd name="connsiteY4" fmla="*/ 1046219 h 3092303"/>
                <a:gd name="connsiteX5" fmla="*/ 1297935 w 3419751"/>
                <a:gd name="connsiteY5" fmla="*/ 706679 h 3092303"/>
                <a:gd name="connsiteX6" fmla="*/ 2116052 w 3419751"/>
                <a:gd name="connsiteY6" fmla="*/ 294782 h 3092303"/>
                <a:gd name="connsiteX0" fmla="*/ 2116052 w 3419751"/>
                <a:gd name="connsiteY0" fmla="*/ 294388 h 3091909"/>
                <a:gd name="connsiteX1" fmla="*/ 3419751 w 3419751"/>
                <a:gd name="connsiteY1" fmla="*/ 49944 h 3091909"/>
                <a:gd name="connsiteX2" fmla="*/ 866673 w 3419751"/>
                <a:gd name="connsiteY2" fmla="*/ 3091909 h 3091909"/>
                <a:gd name="connsiteX3" fmla="*/ 6594 w 3419751"/>
                <a:gd name="connsiteY3" fmla="*/ 2335765 h 3091909"/>
                <a:gd name="connsiteX4" fmla="*/ 513588 w 3419751"/>
                <a:gd name="connsiteY4" fmla="*/ 1045825 h 3091909"/>
                <a:gd name="connsiteX5" fmla="*/ 1297935 w 3419751"/>
                <a:gd name="connsiteY5" fmla="*/ 683472 h 3091909"/>
                <a:gd name="connsiteX6" fmla="*/ 2116052 w 3419751"/>
                <a:gd name="connsiteY6" fmla="*/ 294388 h 3091909"/>
                <a:gd name="connsiteX0" fmla="*/ 2116052 w 3444608"/>
                <a:gd name="connsiteY0" fmla="*/ 411932 h 3218578"/>
                <a:gd name="connsiteX1" fmla="*/ 3419751 w 3444608"/>
                <a:gd name="connsiteY1" fmla="*/ 176613 h 3218578"/>
                <a:gd name="connsiteX2" fmla="*/ 866673 w 3444608"/>
                <a:gd name="connsiteY2" fmla="*/ 3218578 h 3218578"/>
                <a:gd name="connsiteX3" fmla="*/ 6594 w 3444608"/>
                <a:gd name="connsiteY3" fmla="*/ 2462434 h 3218578"/>
                <a:gd name="connsiteX4" fmla="*/ 513588 w 3444608"/>
                <a:gd name="connsiteY4" fmla="*/ 1172494 h 3218578"/>
                <a:gd name="connsiteX5" fmla="*/ 1297935 w 3444608"/>
                <a:gd name="connsiteY5" fmla="*/ 810141 h 3218578"/>
                <a:gd name="connsiteX6" fmla="*/ 2116052 w 3444608"/>
                <a:gd name="connsiteY6" fmla="*/ 411932 h 3218578"/>
                <a:gd name="connsiteX0" fmla="*/ 2116052 w 3442838"/>
                <a:gd name="connsiteY0" fmla="*/ 312815 h 3119461"/>
                <a:gd name="connsiteX1" fmla="*/ 3419751 w 3442838"/>
                <a:gd name="connsiteY1" fmla="*/ 77496 h 3119461"/>
                <a:gd name="connsiteX2" fmla="*/ 866673 w 3442838"/>
                <a:gd name="connsiteY2" fmla="*/ 3119461 h 3119461"/>
                <a:gd name="connsiteX3" fmla="*/ 6594 w 3442838"/>
                <a:gd name="connsiteY3" fmla="*/ 2363317 h 3119461"/>
                <a:gd name="connsiteX4" fmla="*/ 513588 w 3442838"/>
                <a:gd name="connsiteY4" fmla="*/ 1073377 h 3119461"/>
                <a:gd name="connsiteX5" fmla="*/ 1297935 w 3442838"/>
                <a:gd name="connsiteY5" fmla="*/ 711024 h 3119461"/>
                <a:gd name="connsiteX6" fmla="*/ 2116052 w 3442838"/>
                <a:gd name="connsiteY6" fmla="*/ 312815 h 3119461"/>
                <a:gd name="connsiteX0" fmla="*/ 2116052 w 3448372"/>
                <a:gd name="connsiteY0" fmla="*/ 303445 h 3110091"/>
                <a:gd name="connsiteX1" fmla="*/ 3419751 w 3448372"/>
                <a:gd name="connsiteY1" fmla="*/ 68126 h 3110091"/>
                <a:gd name="connsiteX2" fmla="*/ 866673 w 3448372"/>
                <a:gd name="connsiteY2" fmla="*/ 3110091 h 3110091"/>
                <a:gd name="connsiteX3" fmla="*/ 6594 w 3448372"/>
                <a:gd name="connsiteY3" fmla="*/ 2353947 h 3110091"/>
                <a:gd name="connsiteX4" fmla="*/ 513588 w 3448372"/>
                <a:gd name="connsiteY4" fmla="*/ 1064007 h 3110091"/>
                <a:gd name="connsiteX5" fmla="*/ 1297935 w 3448372"/>
                <a:gd name="connsiteY5" fmla="*/ 701654 h 3110091"/>
                <a:gd name="connsiteX6" fmla="*/ 2116052 w 3448372"/>
                <a:gd name="connsiteY6" fmla="*/ 303445 h 3110091"/>
                <a:gd name="connsiteX0" fmla="*/ 2115619 w 3447939"/>
                <a:gd name="connsiteY0" fmla="*/ 303445 h 3110091"/>
                <a:gd name="connsiteX1" fmla="*/ 3419318 w 3447939"/>
                <a:gd name="connsiteY1" fmla="*/ 68126 h 3110091"/>
                <a:gd name="connsiteX2" fmla="*/ 866240 w 3447939"/>
                <a:gd name="connsiteY2" fmla="*/ 3110091 h 3110091"/>
                <a:gd name="connsiteX3" fmla="*/ 6161 w 3447939"/>
                <a:gd name="connsiteY3" fmla="*/ 2353947 h 3110091"/>
                <a:gd name="connsiteX4" fmla="*/ 513155 w 3447939"/>
                <a:gd name="connsiteY4" fmla="*/ 1064007 h 3110091"/>
                <a:gd name="connsiteX5" fmla="*/ 1297502 w 3447939"/>
                <a:gd name="connsiteY5" fmla="*/ 701654 h 3110091"/>
                <a:gd name="connsiteX6" fmla="*/ 2115619 w 3447939"/>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48515"/>
                <a:gd name="connsiteY0" fmla="*/ 303445 h 3110091"/>
                <a:gd name="connsiteX1" fmla="*/ 3419894 w 3448515"/>
                <a:gd name="connsiteY1" fmla="*/ 68126 h 3110091"/>
                <a:gd name="connsiteX2" fmla="*/ 866816 w 3448515"/>
                <a:gd name="connsiteY2" fmla="*/ 3110091 h 3110091"/>
                <a:gd name="connsiteX3" fmla="*/ 6737 w 3448515"/>
                <a:gd name="connsiteY3" fmla="*/ 2353947 h 3110091"/>
                <a:gd name="connsiteX4" fmla="*/ 501373 w 3448515"/>
                <a:gd name="connsiteY4" fmla="*/ 1059444 h 3110091"/>
                <a:gd name="connsiteX5" fmla="*/ 1298078 w 3448515"/>
                <a:gd name="connsiteY5" fmla="*/ 701654 h 3110091"/>
                <a:gd name="connsiteX6" fmla="*/ 2116195 w 3448515"/>
                <a:gd name="connsiteY6" fmla="*/ 303445 h 3110091"/>
                <a:gd name="connsiteX0" fmla="*/ 2116195 w 3419894"/>
                <a:gd name="connsiteY0" fmla="*/ 303445 h 3110091"/>
                <a:gd name="connsiteX1" fmla="*/ 3419894 w 3419894"/>
                <a:gd name="connsiteY1" fmla="*/ 68126 h 3110091"/>
                <a:gd name="connsiteX2" fmla="*/ 866816 w 3419894"/>
                <a:gd name="connsiteY2" fmla="*/ 3110091 h 3110091"/>
                <a:gd name="connsiteX3" fmla="*/ 6737 w 3419894"/>
                <a:gd name="connsiteY3" fmla="*/ 2353947 h 3110091"/>
                <a:gd name="connsiteX4" fmla="*/ 501373 w 3419894"/>
                <a:gd name="connsiteY4" fmla="*/ 1059444 h 3110091"/>
                <a:gd name="connsiteX5" fmla="*/ 1298078 w 3419894"/>
                <a:gd name="connsiteY5" fmla="*/ 701654 h 3110091"/>
                <a:gd name="connsiteX6" fmla="*/ 2116195 w 3419894"/>
                <a:gd name="connsiteY6" fmla="*/ 303445 h 3110091"/>
                <a:gd name="connsiteX0" fmla="*/ 2116195 w 3419894"/>
                <a:gd name="connsiteY0" fmla="*/ 284916 h 3091562"/>
                <a:gd name="connsiteX1" fmla="*/ 3419894 w 3419894"/>
                <a:gd name="connsiteY1" fmla="*/ 49597 h 3091562"/>
                <a:gd name="connsiteX2" fmla="*/ 866816 w 3419894"/>
                <a:gd name="connsiteY2" fmla="*/ 3091562 h 3091562"/>
                <a:gd name="connsiteX3" fmla="*/ 6737 w 3419894"/>
                <a:gd name="connsiteY3" fmla="*/ 2335418 h 3091562"/>
                <a:gd name="connsiteX4" fmla="*/ 501373 w 3419894"/>
                <a:gd name="connsiteY4" fmla="*/ 1040915 h 3091562"/>
                <a:gd name="connsiteX5" fmla="*/ 1298078 w 3419894"/>
                <a:gd name="connsiteY5" fmla="*/ 683125 h 3091562"/>
                <a:gd name="connsiteX6" fmla="*/ 2116195 w 3419894"/>
                <a:gd name="connsiteY6" fmla="*/ 284916 h 3091562"/>
                <a:gd name="connsiteX0" fmla="*/ 2116195 w 3440706"/>
                <a:gd name="connsiteY0" fmla="*/ 305816 h 3112462"/>
                <a:gd name="connsiteX1" fmla="*/ 3440706 w 3440706"/>
                <a:gd name="connsiteY1" fmla="*/ 47444 h 3112462"/>
                <a:gd name="connsiteX2" fmla="*/ 866816 w 3440706"/>
                <a:gd name="connsiteY2" fmla="*/ 3112462 h 3112462"/>
                <a:gd name="connsiteX3" fmla="*/ 6737 w 3440706"/>
                <a:gd name="connsiteY3" fmla="*/ 2356318 h 3112462"/>
                <a:gd name="connsiteX4" fmla="*/ 501373 w 3440706"/>
                <a:gd name="connsiteY4" fmla="*/ 1061815 h 3112462"/>
                <a:gd name="connsiteX5" fmla="*/ 1298078 w 3440706"/>
                <a:gd name="connsiteY5" fmla="*/ 704025 h 3112462"/>
                <a:gd name="connsiteX6" fmla="*/ 2116195 w 3440706"/>
                <a:gd name="connsiteY6" fmla="*/ 305816 h 3112462"/>
                <a:gd name="connsiteX0" fmla="*/ 2116195 w 3454581"/>
                <a:gd name="connsiteY0" fmla="*/ 298828 h 3105474"/>
                <a:gd name="connsiteX1" fmla="*/ 3454581 w 3454581"/>
                <a:gd name="connsiteY1" fmla="*/ 48141 h 3105474"/>
                <a:gd name="connsiteX2" fmla="*/ 866816 w 3454581"/>
                <a:gd name="connsiteY2" fmla="*/ 3105474 h 3105474"/>
                <a:gd name="connsiteX3" fmla="*/ 6737 w 3454581"/>
                <a:gd name="connsiteY3" fmla="*/ 2349330 h 3105474"/>
                <a:gd name="connsiteX4" fmla="*/ 501373 w 3454581"/>
                <a:gd name="connsiteY4" fmla="*/ 1054827 h 3105474"/>
                <a:gd name="connsiteX5" fmla="*/ 1298078 w 3454581"/>
                <a:gd name="connsiteY5" fmla="*/ 697037 h 3105474"/>
                <a:gd name="connsiteX6" fmla="*/ 2116195 w 3454581"/>
                <a:gd name="connsiteY6" fmla="*/ 298828 h 3105474"/>
                <a:gd name="connsiteX0" fmla="*/ 2095382 w 3454581"/>
                <a:gd name="connsiteY0" fmla="*/ 271668 h 3109051"/>
                <a:gd name="connsiteX1" fmla="*/ 3454581 w 3454581"/>
                <a:gd name="connsiteY1" fmla="*/ 51718 h 3109051"/>
                <a:gd name="connsiteX2" fmla="*/ 866816 w 3454581"/>
                <a:gd name="connsiteY2" fmla="*/ 3109051 h 3109051"/>
                <a:gd name="connsiteX3" fmla="*/ 6737 w 3454581"/>
                <a:gd name="connsiteY3" fmla="*/ 2352907 h 3109051"/>
                <a:gd name="connsiteX4" fmla="*/ 501373 w 3454581"/>
                <a:gd name="connsiteY4" fmla="*/ 1058404 h 3109051"/>
                <a:gd name="connsiteX5" fmla="*/ 1298078 w 3454581"/>
                <a:gd name="connsiteY5" fmla="*/ 700614 h 3109051"/>
                <a:gd name="connsiteX6" fmla="*/ 2095382 w 3454581"/>
                <a:gd name="connsiteY6" fmla="*/ 271668 h 3109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581" h="3109051">
                  <a:moveTo>
                    <a:pt x="2095382" y="271668"/>
                  </a:moveTo>
                  <a:cubicBezTo>
                    <a:pt x="2454799" y="163519"/>
                    <a:pt x="3129694" y="-114446"/>
                    <a:pt x="3454581" y="51718"/>
                  </a:cubicBezTo>
                  <a:lnTo>
                    <a:pt x="866816" y="3109051"/>
                  </a:lnTo>
                  <a:cubicBezTo>
                    <a:pt x="643975" y="2764571"/>
                    <a:pt x="67644" y="2694681"/>
                    <a:pt x="6737" y="2352907"/>
                  </a:cubicBezTo>
                  <a:cubicBezTo>
                    <a:pt x="-54170" y="2011133"/>
                    <a:pt x="312925" y="1346714"/>
                    <a:pt x="501373" y="1058404"/>
                  </a:cubicBezTo>
                  <a:cubicBezTo>
                    <a:pt x="718656" y="783782"/>
                    <a:pt x="1032410" y="831737"/>
                    <a:pt x="1298078" y="700614"/>
                  </a:cubicBezTo>
                  <a:cubicBezTo>
                    <a:pt x="1563746" y="569491"/>
                    <a:pt x="1735965" y="379817"/>
                    <a:pt x="2095382" y="271668"/>
                  </a:cubicBezTo>
                  <a:close/>
                </a:path>
              </a:pathLst>
            </a:cu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37" name="Oval 36"/>
            <p:cNvSpPr/>
            <p:nvPr/>
          </p:nvSpPr>
          <p:spPr>
            <a:xfrm>
              <a:off x="5971742" y="3485565"/>
              <a:ext cx="677430" cy="643201"/>
            </a:xfrm>
            <a:prstGeom prst="ellipse">
              <a:avLst/>
            </a:prstGeom>
            <a:noFill/>
            <a:ln w="381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38" name="Rectangle 37"/>
            <p:cNvSpPr/>
            <p:nvPr/>
          </p:nvSpPr>
          <p:spPr>
            <a:xfrm>
              <a:off x="6275022" y="3756195"/>
              <a:ext cx="92315" cy="94299"/>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9" name="TextBox 38"/>
                <p:cNvSpPr txBox="1"/>
                <p:nvPr/>
              </p:nvSpPr>
              <p:spPr>
                <a:xfrm>
                  <a:off x="6074200" y="3387245"/>
                  <a:ext cx="395026"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2800" b="0" i="1" u="none" strike="noStrike" kern="0" cap="none" spc="0" normalizeH="0" baseline="0" noProof="0" smtClean="0">
                                <a:ln>
                                  <a:noFill/>
                                </a:ln>
                                <a:solidFill>
                                  <a:prstClr val="black"/>
                                </a:solidFill>
                                <a:effectLst/>
                                <a:uLnTx/>
                                <a:uFillTx/>
                                <a:latin typeface="Cambria Math"/>
                              </a:rPr>
                              <m:t>𝑝</m:t>
                            </m:r>
                          </m:e>
                          <m:sup>
                            <m:r>
                              <a:rPr kumimoji="0" lang="en-US" sz="2800" b="0" i="1" u="none" strike="noStrike" kern="0" cap="none" spc="0" normalizeH="0" baseline="0" noProof="0" smtClean="0">
                                <a:ln>
                                  <a:noFill/>
                                </a:ln>
                                <a:solidFill>
                                  <a:prstClr val="black"/>
                                </a:solidFill>
                                <a:effectLst/>
                                <a:uLnTx/>
                                <a:uFillTx/>
                                <a:latin typeface="Cambria Math"/>
                              </a:rPr>
                              <m:t>∗</m:t>
                            </m:r>
                          </m:sup>
                        </m:sSup>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074200" y="3387245"/>
                  <a:ext cx="395026" cy="342634"/>
                </a:xfrm>
                <a:prstGeom prst="rect">
                  <a:avLst/>
                </a:prstGeom>
                <a:blipFill rotWithShape="0">
                  <a:blip r:embed="rId4"/>
                  <a:stretch>
                    <a:fillRect r="-3077"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934790" y="4810319"/>
                  <a:ext cx="401521" cy="3426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𝑥</m:t>
                            </m:r>
                          </m:e>
                          <m:sub>
                            <m:r>
                              <a:rPr kumimoji="0" lang="en-US" sz="2800" b="0" i="1" u="none" strike="noStrike" kern="0" cap="none" spc="0" normalizeH="0" baseline="0" noProof="0" smtClean="0">
                                <a:ln>
                                  <a:noFill/>
                                </a:ln>
                                <a:solidFill>
                                  <a:prstClr val="black"/>
                                </a:solidFill>
                                <a:effectLst/>
                                <a:uLnTx/>
                                <a:uFillTx/>
                                <a:latin typeface="Cambria Math"/>
                              </a:rPr>
                              <m:t>𝐴</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934790" y="4810319"/>
                  <a:ext cx="401521" cy="342634"/>
                </a:xfrm>
                <a:prstGeom prst="rect">
                  <a:avLst/>
                </a:prstGeom>
                <a:blipFill rotWithShape="0">
                  <a:blip r:embed="rId5"/>
                  <a:stretch>
                    <a:fillRect r="-4615"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603764" y="3431751"/>
                  <a:ext cx="33704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0" u="none" strike="noStrike" kern="0" cap="none" spc="0" normalizeH="0" baseline="0" noProof="0" smtClean="0">
                            <a:ln>
                              <a:noFill/>
                            </a:ln>
                            <a:solidFill>
                              <a:prstClr val="black"/>
                            </a:solidFill>
                            <a:effectLst/>
                            <a:uLnTx/>
                            <a:uFillTx/>
                            <a:latin typeface="Cambria Math"/>
                          </a:rPr>
                          <m:t>𝒟</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603764" y="3431751"/>
                  <a:ext cx="337045" cy="342634"/>
                </a:xfrm>
                <a:prstGeom prst="rect">
                  <a:avLst/>
                </a:prstGeom>
                <a:blipFill rotWithShape="0">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23847" y="3301516"/>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𝑎</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623847" y="3301516"/>
                  <a:ext cx="276975" cy="342634"/>
                </a:xfrm>
                <a:prstGeom prst="rect">
                  <a:avLst/>
                </a:prstGeom>
                <a:blipFill rotWithShape="0">
                  <a:blip r:embed="rId7"/>
                  <a:stretch>
                    <a:fillRect r="-88889"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860093" y="4624885"/>
                  <a:ext cx="276975" cy="3426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dirty="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dirty="0" smtClean="0">
                                <a:ln>
                                  <a:noFill/>
                                </a:ln>
                                <a:solidFill>
                                  <a:prstClr val="black"/>
                                </a:solidFill>
                                <a:effectLst/>
                                <a:uLnTx/>
                                <a:uFillTx/>
                                <a:latin typeface="Cambria Math"/>
                              </a:rPr>
                              <m:t>ℛ</m:t>
                            </m:r>
                          </m:e>
                          <m:sub>
                            <m:r>
                              <a:rPr kumimoji="0" lang="en-US" sz="2800" b="0" i="1" u="none" strike="noStrike" kern="0" cap="none" spc="0" normalizeH="0" baseline="0" noProof="0" dirty="0" smtClean="0">
                                <a:ln>
                                  <a:noFill/>
                                </a:ln>
                                <a:solidFill>
                                  <a:prstClr val="black"/>
                                </a:solidFill>
                                <a:effectLst/>
                                <a:uLnTx/>
                                <a:uFillTx/>
                                <a:latin typeface="Cambria Math"/>
                              </a:rPr>
                              <m:t>𝑏</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860093" y="4624885"/>
                  <a:ext cx="276975" cy="342634"/>
                </a:xfrm>
                <a:prstGeom prst="rect">
                  <a:avLst/>
                </a:prstGeom>
                <a:blipFill rotWithShape="0">
                  <a:blip r:embed="rId8"/>
                  <a:stretch>
                    <a:fillRect r="-78261" b="-33929"/>
                  </a:stretch>
                </a:blipFill>
              </p:spPr>
              <p:txBody>
                <a:bodyPr/>
                <a:lstStyle/>
                <a:p>
                  <a:r>
                    <a:rPr lang="en-US">
                      <a:noFill/>
                    </a:rPr>
                    <a:t> </a:t>
                  </a:r>
                </a:p>
              </p:txBody>
            </p:sp>
          </mc:Fallback>
        </mc:AlternateContent>
        <p:sp>
          <p:nvSpPr>
            <p:cNvPr id="44" name="Freeform 43"/>
            <p:cNvSpPr/>
            <p:nvPr/>
          </p:nvSpPr>
          <p:spPr>
            <a:xfrm>
              <a:off x="4724400" y="2161531"/>
              <a:ext cx="4164386" cy="3934469"/>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p:sp>
          <p:nvSpPr>
            <p:cNvPr id="45" name="Plus 44"/>
            <p:cNvSpPr/>
            <p:nvPr/>
          </p:nvSpPr>
          <p:spPr>
            <a:xfrm>
              <a:off x="6934790" y="4748697"/>
              <a:ext cx="195400" cy="199601"/>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Oval 45"/>
            <p:cNvSpPr/>
            <p:nvPr/>
          </p:nvSpPr>
          <p:spPr>
            <a:xfrm>
              <a:off x="6402177" y="2783501"/>
              <a:ext cx="493989" cy="363557"/>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7" name="TextBox 46"/>
                <p:cNvSpPr txBox="1"/>
                <p:nvPr/>
              </p:nvSpPr>
              <p:spPr>
                <a:xfrm>
                  <a:off x="5700352" y="2736207"/>
                  <a:ext cx="1897638" cy="3789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5700352" y="2736207"/>
                  <a:ext cx="1897638" cy="378956"/>
                </a:xfrm>
                <a:prstGeom prst="rect">
                  <a:avLst/>
                </a:prstGeom>
                <a:blipFill rotWithShape="0">
                  <a:blip r:embed="rId9"/>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754862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Relaxation: Path Defense</a:t>
            </a:r>
          </a:p>
        </p:txBody>
      </p:sp>
      <p:sp>
        <p:nvSpPr>
          <p:cNvPr id="3" name="Slide Number Placeholder 2"/>
          <p:cNvSpPr>
            <a:spLocks noGrp="1"/>
          </p:cNvSpPr>
          <p:nvPr>
            <p:ph type="sldNum" sz="quarter" idx="12"/>
          </p:nvPr>
        </p:nvSpPr>
        <p:spPr/>
        <p:txBody>
          <a:bodyPr/>
          <a:lstStyle/>
          <a:p>
            <a:fld id="{F540F1F0-DFD0-43E9-B762-BAD634239193}" type="slidenum">
              <a:rPr lang="en-US" smtClean="0"/>
              <a:t>18</a:t>
            </a:fld>
            <a:endParaRPr lang="en-US"/>
          </a:p>
        </p:txBody>
      </p:sp>
      <p:sp>
        <p:nvSpPr>
          <p:cNvPr id="4" name="Rectangle 3"/>
          <p:cNvSpPr/>
          <p:nvPr/>
        </p:nvSpPr>
        <p:spPr>
          <a:xfrm>
            <a:off x="7078980" y="3802380"/>
            <a:ext cx="52578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71360" y="4206240"/>
            <a:ext cx="52578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281928" y="1581912"/>
            <a:ext cx="1502334" cy="369332"/>
          </a:xfrm>
          <a:prstGeom prst="rect">
            <a:avLst/>
          </a:prstGeom>
          <a:noFill/>
        </p:spPr>
        <p:txBody>
          <a:bodyPr wrap="none" rtlCol="0">
            <a:spAutoFit/>
          </a:bodyPr>
          <a:lstStyle/>
          <a:p>
            <a:r>
              <a:rPr lang="en-US" dirty="0" smtClean="0"/>
              <a:t>Grid: 200x200</a:t>
            </a:r>
            <a:endParaRPr lang="en-US" dirty="0"/>
          </a:p>
        </p:txBody>
      </p:sp>
      <p:pic>
        <p:nvPicPr>
          <p:cNvPr id="7" name="Picture 6"/>
          <p:cNvPicPr>
            <a:picLocks noChangeAspect="1"/>
          </p:cNvPicPr>
          <p:nvPr/>
        </p:nvPicPr>
        <p:blipFill rotWithShape="1">
          <a:blip r:embed="rId3"/>
          <a:srcRect l="4861" t="12821" r="1010" b="5037"/>
          <a:stretch/>
        </p:blipFill>
        <p:spPr>
          <a:xfrm>
            <a:off x="1115736" y="1417741"/>
            <a:ext cx="7172587" cy="4647500"/>
          </a:xfrm>
          <a:prstGeom prst="rect">
            <a:avLst/>
          </a:prstGeom>
        </p:spPr>
      </p:pic>
    </p:spTree>
    <p:extLst>
      <p:ext uri="{BB962C8B-B14F-4D97-AF65-F5344CB8AC3E}">
        <p14:creationId xmlns:p14="http://schemas.microsoft.com/office/powerpoint/2010/main" val="242298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Relaxation: Path Defense</a:t>
            </a:r>
          </a:p>
        </p:txBody>
      </p:sp>
      <p:pic>
        <p:nvPicPr>
          <p:cNvPr id="4" name="dregions fast.mp4">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08693" y="1765745"/>
            <a:ext cx="5705856" cy="4773168"/>
          </a:xfrm>
        </p:spPr>
      </p:pic>
      <p:sp>
        <p:nvSpPr>
          <p:cNvPr id="3" name="Slide Number Placeholder 2"/>
          <p:cNvSpPr>
            <a:spLocks noGrp="1"/>
          </p:cNvSpPr>
          <p:nvPr>
            <p:ph type="sldNum" sz="quarter" idx="12"/>
          </p:nvPr>
        </p:nvSpPr>
        <p:spPr/>
        <p:txBody>
          <a:bodyPr/>
          <a:lstStyle/>
          <a:p>
            <a:fld id="{F540F1F0-DFD0-43E9-B762-BAD634239193}" type="slidenum">
              <a:rPr lang="en-US" smtClean="0"/>
              <a:t>19</a:t>
            </a:fld>
            <a:endParaRPr lang="en-US"/>
          </a:p>
        </p:txBody>
      </p:sp>
      <p:sp>
        <p:nvSpPr>
          <p:cNvPr id="5" name="TextBox 4"/>
          <p:cNvSpPr txBox="1"/>
          <p:nvPr/>
        </p:nvSpPr>
        <p:spPr>
          <a:xfrm>
            <a:off x="457200" y="3032760"/>
            <a:ext cx="1107483" cy="369332"/>
          </a:xfrm>
          <a:prstGeom prst="rect">
            <a:avLst/>
          </a:prstGeom>
          <a:noFill/>
        </p:spPr>
        <p:txBody>
          <a:bodyPr wrap="none" rtlCol="0">
            <a:spAutoFit/>
          </a:bodyPr>
          <a:lstStyle/>
          <a:p>
            <a:r>
              <a:rPr lang="en-US" dirty="0" smtClean="0"/>
              <a:t>937 paths</a:t>
            </a:r>
            <a:endParaRPr lang="en-US" dirty="0"/>
          </a:p>
        </p:txBody>
      </p:sp>
    </p:spTree>
    <p:extLst>
      <p:ext uri="{BB962C8B-B14F-4D97-AF65-F5344CB8AC3E}">
        <p14:creationId xmlns:p14="http://schemas.microsoft.com/office/powerpoint/2010/main" val="21136442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Reach-Avoid Game</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228600" y="4419600"/>
                <a:ext cx="3581400" cy="2011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=1,…,</m:t>
                      </m:r>
                      <m:r>
                        <a:rPr lang="en-US" sz="2400" b="0" i="1" smtClean="0">
                          <a:latin typeface="Cambria Math"/>
                        </a:rPr>
                        <m:t>𝑁</m:t>
                      </m:r>
                    </m:oMath>
                  </m:oMathPara>
                </a14:m>
                <a:endParaRPr lang="en-US" sz="2400" dirty="0" smtClean="0"/>
              </a:p>
              <a:p>
                <a:endParaRPr lang="en-US" sz="240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28600" y="4419600"/>
                <a:ext cx="3581400" cy="2011063"/>
              </a:xfrm>
              <a:prstGeom prst="rect">
                <a:avLst/>
              </a:prstGeom>
              <a:blipFill rotWithShape="0">
                <a:blip r:embed="rId3"/>
                <a:stretch>
                  <a:fillRect b="-5758"/>
                </a:stretch>
              </a:blipFill>
            </p:spPr>
            <p:txBody>
              <a:bodyPr/>
              <a:lstStyle/>
              <a:p>
                <a:r>
                  <a:rPr lang="en-US">
                    <a:noFill/>
                  </a:rPr>
                  <a:t> </a:t>
                </a:r>
              </a:p>
            </p:txBody>
          </p:sp>
        </mc:Fallback>
      </mc:AlternateContent>
      <p:grpSp>
        <p:nvGrpSpPr>
          <p:cNvPr id="56" name="Group 55"/>
          <p:cNvGrpSpPr/>
          <p:nvPr/>
        </p:nvGrpSpPr>
        <p:grpSpPr>
          <a:xfrm>
            <a:off x="644453" y="1264095"/>
            <a:ext cx="7699447" cy="5486400"/>
            <a:chOff x="292114" y="881336"/>
            <a:chExt cx="8166086" cy="5976664"/>
          </a:xfrm>
        </p:grpSpPr>
        <p:sp>
          <p:nvSpPr>
            <p:cNvPr id="57" name="Freeform 5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8" name="Oval 57"/>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8" name="Oval 5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4"/>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9" name="Oval 5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5"/>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60" name="TextBox 59"/>
            <p:cNvSpPr txBox="1"/>
            <p:nvPr/>
          </p:nvSpPr>
          <p:spPr>
            <a:xfrm>
              <a:off x="684946"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61" name="Oval 60"/>
            <p:cNvSpPr/>
            <p:nvPr/>
          </p:nvSpPr>
          <p:spPr>
            <a:xfrm>
              <a:off x="292114"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p:cNvSpPr/>
            <p:nvPr/>
          </p:nvSpPr>
          <p:spPr>
            <a:xfrm>
              <a:off x="374386" y="2065598"/>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3" name="TextBox 62"/>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769568" y="1389132"/>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m:t>
                        </m:r>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769568" y="1389132"/>
                  <a:ext cx="576064"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14"/>
                  <a:stretch>
                    <a:fillRect r="-22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584423" y="4117922"/>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584423" y="4117922"/>
                  <a:ext cx="1283073" cy="569975"/>
                </a:xfrm>
                <a:prstGeom prst="rect">
                  <a:avLst/>
                </a:prstGeom>
                <a:blipFill rotWithShape="0">
                  <a:blip r:embed="rId15"/>
                  <a:stretch>
                    <a:fillRect r="-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522002" y="1418199"/>
                  <a:ext cx="1153213" cy="55771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2800" b="0" i="0" u="none" strike="noStrike" kern="0" cap="none" spc="0" normalizeH="0" baseline="0" noProof="0" smtClean="0">
                                <a:ln>
                                  <a:noFill/>
                                </a:ln>
                                <a:solidFill>
                                  <a:prstClr val="black"/>
                                </a:solidFill>
                                <a:effectLst/>
                                <a:uLnTx/>
                                <a:uFillTx/>
                                <a:latin typeface="Cambria Math"/>
                              </a:rPr>
                              <m:t>Ω</m:t>
                            </m:r>
                          </m:e>
                          <m:sub>
                            <m:r>
                              <a:rPr kumimoji="0" lang="en-US" sz="2800" b="0" i="1" u="none" strike="noStrike" kern="0" cap="none" spc="0" normalizeH="0" baseline="0" noProof="0" smtClean="0">
                                <a:ln>
                                  <a:noFill/>
                                </a:ln>
                                <a:solidFill>
                                  <a:prstClr val="black"/>
                                </a:solidFill>
                                <a:effectLst/>
                                <a:uLnTx/>
                                <a:uFillTx/>
                                <a:latin typeface="Cambria Math"/>
                              </a:rPr>
                              <m:t>𝑓𝑟𝑒𝑒</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522002" y="1418199"/>
                  <a:ext cx="1153213" cy="557717"/>
                </a:xfrm>
                <a:prstGeom prst="rect">
                  <a:avLst/>
                </a:prstGeom>
                <a:blipFill rotWithShape="1">
                  <a:blip r:embed="rId16"/>
                  <a:stretch>
                    <a:fillRect/>
                  </a:stretch>
                </a:blipFill>
              </p:spPr>
              <p:txBody>
                <a:bodyPr/>
                <a:lstStyle/>
                <a:p>
                  <a:r>
                    <a:rPr lang="en-US">
                      <a:noFill/>
                    </a:rPr>
                    <a:t> </a:t>
                  </a:r>
                </a:p>
              </p:txBody>
            </p:sp>
          </mc:Fallback>
        </mc:AlternateContent>
        <p:sp>
          <p:nvSpPr>
            <p:cNvPr id="69" name="Plus 68"/>
            <p:cNvSpPr/>
            <p:nvPr/>
          </p:nvSpPr>
          <p:spPr>
            <a:xfrm>
              <a:off x="3584424" y="3439940"/>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Plus 69"/>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Plus 70"/>
            <p:cNvSpPr/>
            <p:nvPr/>
          </p:nvSpPr>
          <p:spPr>
            <a:xfrm>
              <a:off x="3879043" y="47613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Plus 71"/>
            <p:cNvSpPr/>
            <p:nvPr/>
          </p:nvSpPr>
          <p:spPr>
            <a:xfrm>
              <a:off x="5476589" y="49137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Plus 72"/>
            <p:cNvSpPr/>
            <p:nvPr/>
          </p:nvSpPr>
          <p:spPr>
            <a:xfrm>
              <a:off x="368314" y="2890317"/>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6-Point Star 73"/>
            <p:cNvSpPr/>
            <p:nvPr/>
          </p:nvSpPr>
          <p:spPr>
            <a:xfrm>
              <a:off x="6195547"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 name="6-Point Star 74"/>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6-Point Star 75"/>
            <p:cNvSpPr/>
            <p:nvPr/>
          </p:nvSpPr>
          <p:spPr>
            <a:xfrm>
              <a:off x="7280350"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6-Point Star 76"/>
            <p:cNvSpPr/>
            <p:nvPr/>
          </p:nvSpPr>
          <p:spPr>
            <a:xfrm>
              <a:off x="7490088" y="279011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6-Point Star 78"/>
            <p:cNvSpPr/>
            <p:nvPr/>
          </p:nvSpPr>
          <p:spPr>
            <a:xfrm>
              <a:off x="382710" y="2512365"/>
              <a:ext cx="256033"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2</a:t>
            </a:fld>
            <a:endParaRPr lang="en-US"/>
          </a:p>
        </p:txBody>
      </p:sp>
    </p:spTree>
    <p:extLst>
      <p:ext uri="{BB962C8B-B14F-4D97-AF65-F5344CB8AC3E}">
        <p14:creationId xmlns:p14="http://schemas.microsoft.com/office/powerpoint/2010/main" val="1932343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paths</a:t>
            </a:r>
            <a:endParaRPr lang="en-US" dirty="0"/>
          </a:p>
        </p:txBody>
      </p:sp>
      <p:pic>
        <p:nvPicPr>
          <p:cNvPr id="4" name="dregions coarse.mp4">
            <a:hlinkClick r:id="" action="ppaction://media"/>
          </p:cNvPr>
          <p:cNvPicPr>
            <a:picLocks noGrp="1"/>
          </p:cNvPicPr>
          <p:nvPr>
            <p:ph idx="1"/>
            <a:videoFile r:link="rId1"/>
            <p:extLst>
              <p:ext uri="{DAA4B4D4-6D71-4841-9C94-3DE7FCFB9230}">
                <p14:media xmlns:p14="http://schemas.microsoft.com/office/powerpoint/2010/main" r:embed="rId2">
                  <p14:trim end="56.6666"/>
                </p14:media>
              </p:ext>
            </p:extLst>
          </p:nvPr>
        </p:nvPicPr>
        <p:blipFill>
          <a:blip r:embed="rId5"/>
          <a:stretch>
            <a:fillRect/>
          </a:stretch>
        </p:blipFill>
        <p:spPr>
          <a:xfrm>
            <a:off x="3008376" y="1764792"/>
            <a:ext cx="5706351" cy="4773582"/>
          </a:xfrm>
        </p:spPr>
      </p:pic>
      <p:sp>
        <p:nvSpPr>
          <p:cNvPr id="3" name="Slide Number Placeholder 2"/>
          <p:cNvSpPr>
            <a:spLocks noGrp="1"/>
          </p:cNvSpPr>
          <p:nvPr>
            <p:ph type="sldNum" sz="quarter" idx="12"/>
          </p:nvPr>
        </p:nvSpPr>
        <p:spPr/>
        <p:txBody>
          <a:bodyPr/>
          <a:lstStyle/>
          <a:p>
            <a:fld id="{F540F1F0-DFD0-43E9-B762-BAD634239193}" type="slidenum">
              <a:rPr lang="en-US" smtClean="0"/>
              <a:t>20</a:t>
            </a:fld>
            <a:endParaRPr lang="en-US"/>
          </a:p>
        </p:txBody>
      </p:sp>
      <p:sp>
        <p:nvSpPr>
          <p:cNvPr id="6" name="TextBox 5"/>
          <p:cNvSpPr txBox="1"/>
          <p:nvPr/>
        </p:nvSpPr>
        <p:spPr>
          <a:xfrm>
            <a:off x="457200" y="3035808"/>
            <a:ext cx="1107483" cy="369332"/>
          </a:xfrm>
          <a:prstGeom prst="rect">
            <a:avLst/>
          </a:prstGeom>
          <a:noFill/>
        </p:spPr>
        <p:txBody>
          <a:bodyPr wrap="none" rtlCol="0">
            <a:spAutoFit/>
          </a:bodyPr>
          <a:lstStyle/>
          <a:p>
            <a:r>
              <a:rPr lang="en-US" dirty="0" smtClean="0"/>
              <a:t>117 paths</a:t>
            </a:r>
            <a:endParaRPr lang="en-US" dirty="0"/>
          </a:p>
        </p:txBody>
      </p:sp>
    </p:spTree>
    <p:extLst>
      <p:ext uri="{BB962C8B-B14F-4D97-AF65-F5344CB8AC3E}">
        <p14:creationId xmlns:p14="http://schemas.microsoft.com/office/powerpoint/2010/main" val="2602902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Number of paths</a:t>
            </a:r>
            <a:endParaRPr lang="en-US" dirty="0"/>
          </a:p>
        </p:txBody>
      </p:sp>
      <p:sp>
        <p:nvSpPr>
          <p:cNvPr id="3" name="Slide Number Placeholder 2"/>
          <p:cNvSpPr>
            <a:spLocks noGrp="1"/>
          </p:cNvSpPr>
          <p:nvPr>
            <p:ph type="sldNum" sz="quarter" idx="12"/>
          </p:nvPr>
        </p:nvSpPr>
        <p:spPr/>
        <p:txBody>
          <a:bodyPr/>
          <a:lstStyle/>
          <a:p>
            <a:fld id="{F540F1F0-DFD0-43E9-B762-BAD634239193}" type="slidenum">
              <a:rPr lang="en-US" smtClean="0"/>
              <a:t>21</a:t>
            </a:fld>
            <a:endParaRPr lang="en-US"/>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152"/>
          <a:stretch/>
        </p:blipFill>
        <p:spPr bwMode="auto">
          <a:xfrm>
            <a:off x="1722036" y="2033424"/>
            <a:ext cx="5602308" cy="220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124"/>
          <a:stretch/>
        </p:blipFill>
        <p:spPr bwMode="auto">
          <a:xfrm>
            <a:off x="1712892" y="4148418"/>
            <a:ext cx="5602308" cy="214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81928" y="1581912"/>
            <a:ext cx="1502334" cy="369332"/>
          </a:xfrm>
          <a:prstGeom prst="rect">
            <a:avLst/>
          </a:prstGeom>
          <a:noFill/>
        </p:spPr>
        <p:txBody>
          <a:bodyPr wrap="none" rtlCol="0">
            <a:spAutoFit/>
          </a:bodyPr>
          <a:lstStyle/>
          <a:p>
            <a:r>
              <a:rPr lang="en-US" dirty="0" smtClean="0"/>
              <a:t>Grid: 200x200</a:t>
            </a:r>
            <a:endParaRPr lang="en-US" dirty="0"/>
          </a:p>
        </p:txBody>
      </p:sp>
    </p:spTree>
    <p:extLst>
      <p:ext uri="{BB962C8B-B14F-4D97-AF65-F5344CB8AC3E}">
        <p14:creationId xmlns:p14="http://schemas.microsoft.com/office/powerpoint/2010/main" val="1241921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 Defense Results:</a:t>
            </a:r>
            <a:br>
              <a:rPr lang="en-US" dirty="0" smtClean="0"/>
            </a:br>
            <a:r>
              <a:rPr lang="en-US" dirty="0" smtClean="0"/>
              <a:t>Defender Winning Regions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F540F1F0-DFD0-43E9-B762-BAD634239193}"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600992" y="1881164"/>
                <a:ext cx="2819618" cy="646331"/>
              </a:xfrm>
              <a:prstGeom prst="rect">
                <a:avLst/>
              </a:prstGeom>
              <a:noFill/>
            </p:spPr>
            <p:txBody>
              <a:bodyPr wrap="none" rtlCol="0">
                <a:spAutoFit/>
              </a:bodyPr>
              <a:lstStyle/>
              <a:p>
                <a:r>
                  <a:rPr lang="en-US" dirty="0" smtClean="0"/>
                  <a:t>Grid: </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600992" y="1881164"/>
                <a:ext cx="2819618" cy="646331"/>
              </a:xfrm>
              <a:prstGeom prst="rect">
                <a:avLst/>
              </a:prstGeom>
              <a:blipFill rotWithShape="0">
                <a:blip r:embed="rId3"/>
                <a:stretch>
                  <a:fillRect l="-1948" t="-5660" r="-15152" b="-14151"/>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19617"/>
          <a:stretch/>
        </p:blipFill>
        <p:spPr>
          <a:xfrm>
            <a:off x="651756" y="1803818"/>
            <a:ext cx="4572000" cy="4567448"/>
          </a:xfrm>
          <a:prstGeom prst="rect">
            <a:avLst/>
          </a:prstGeom>
        </p:spPr>
      </p:pic>
      <p:pic>
        <p:nvPicPr>
          <p:cNvPr id="8" name="Picture 7"/>
          <p:cNvPicPr>
            <a:picLocks noChangeAspect="1"/>
          </p:cNvPicPr>
          <p:nvPr/>
        </p:nvPicPr>
        <p:blipFill rotWithShape="1">
          <a:blip r:embed="rId4"/>
          <a:srcRect l="33196" t="79483" r="20529"/>
          <a:stretch/>
        </p:blipFill>
        <p:spPr>
          <a:xfrm>
            <a:off x="5719939" y="4087542"/>
            <a:ext cx="2253094" cy="1241528"/>
          </a:xfrm>
          <a:prstGeom prst="rect">
            <a:avLst/>
          </a:prstGeom>
        </p:spPr>
      </p:pic>
    </p:spTree>
    <p:extLst>
      <p:ext uri="{BB962C8B-B14F-4D97-AF65-F5344CB8AC3E}">
        <p14:creationId xmlns:p14="http://schemas.microsoft.com/office/powerpoint/2010/main" val="1032075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HJI vs. Path Defense</a:t>
            </a:r>
            <a:endParaRPr lang="en-US" dirty="0"/>
          </a:p>
        </p:txBody>
      </p:sp>
      <p:sp>
        <p:nvSpPr>
          <p:cNvPr id="4" name="Slide Number Placeholder 3"/>
          <p:cNvSpPr>
            <a:spLocks noGrp="1"/>
          </p:cNvSpPr>
          <p:nvPr>
            <p:ph type="sldNum" sz="quarter" idx="12"/>
          </p:nvPr>
        </p:nvSpPr>
        <p:spPr/>
        <p:txBody>
          <a:bodyPr/>
          <a:lstStyle/>
          <a:p>
            <a:fld id="{F540F1F0-DFD0-43E9-B762-BAD634239193}" type="slidenum">
              <a:rPr lang="en-US" smtClean="0"/>
              <a:t>23</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467" y="1708372"/>
            <a:ext cx="6771125" cy="4525963"/>
          </a:xfrm>
        </p:spPr>
      </p:pic>
      <mc:AlternateContent xmlns:mc="http://schemas.openxmlformats.org/markup-compatibility/2006" xmlns:a14="http://schemas.microsoft.com/office/drawing/2010/main">
        <mc:Choice Requires="a14">
          <p:sp>
            <p:nvSpPr>
              <p:cNvPr id="5" name="TextBox 4"/>
              <p:cNvSpPr txBox="1"/>
              <p:nvPr/>
            </p:nvSpPr>
            <p:spPr>
              <a:xfrm>
                <a:off x="5128517" y="1416541"/>
                <a:ext cx="3966150" cy="2031325"/>
              </a:xfrm>
              <a:prstGeom prst="rect">
                <a:avLst/>
              </a:prstGeom>
              <a:noFill/>
            </p:spPr>
            <p:txBody>
              <a:bodyPr wrap="none" rtlCol="0">
                <a:spAutoFit/>
              </a:bodyPr>
              <a:lstStyle/>
              <a:p>
                <a:r>
                  <a:rPr lang="en-US" b="1" dirty="0" smtClean="0"/>
                  <a:t>Grid: </a:t>
                </a:r>
              </a:p>
              <a:p>
                <a14:m>
                  <m:oMath xmlns:m="http://schemas.openxmlformats.org/officeDocument/2006/math">
                    <m:r>
                      <a:rPr lang="en-US" i="1" dirty="0" smtClean="0">
                        <a:latin typeface="Cambria Math" panose="02040503050406030204" pitchFamily="18" charset="0"/>
                      </a:rPr>
                      <m:t>45</m:t>
                    </m:r>
                    <m:r>
                      <a:rPr lang="en-US" b="0" i="1" dirty="0" smtClean="0">
                        <a:latin typeface="Cambria Math" panose="02040503050406030204" pitchFamily="18" charset="0"/>
                      </a:rPr>
                      <m:t>×45</m:t>
                    </m:r>
                  </m:oMath>
                </a14:m>
                <a:r>
                  <a:rPr lang="en-US" dirty="0" smtClean="0"/>
                  <a:t> for HJI</a:t>
                </a:r>
              </a:p>
              <a:p>
                <a14:m>
                  <m:oMath xmlns:m="http://schemas.openxmlformats.org/officeDocument/2006/math">
                    <m:r>
                      <a:rPr lang="en-US" i="1" dirty="0" smtClean="0">
                        <a:latin typeface="Cambria Math" panose="02040503050406030204" pitchFamily="18" charset="0"/>
                      </a:rPr>
                      <m:t>200</m:t>
                    </m:r>
                    <m:r>
                      <a:rPr lang="en-US" b="0" i="1" dirty="0" smtClean="0">
                        <a:latin typeface="Cambria Math" panose="02040503050406030204" pitchFamily="18" charset="0"/>
                      </a:rPr>
                      <m:t>×</m:t>
                    </m:r>
                    <m:r>
                      <a:rPr lang="en-US" i="1" dirty="0" smtClean="0">
                        <a:latin typeface="Cambria Math" panose="02040503050406030204" pitchFamily="18" charset="0"/>
                      </a:rPr>
                      <m:t>200</m:t>
                    </m:r>
                  </m:oMath>
                </a14:m>
                <a:r>
                  <a:rPr lang="en-US" dirty="0" smtClean="0"/>
                  <a:t> for path defense</a:t>
                </a:r>
              </a:p>
              <a:p>
                <a:endParaRPr lang="en-US" dirty="0"/>
              </a:p>
              <a:p>
                <a:r>
                  <a:rPr lang="en-US" b="1" dirty="0" smtClean="0"/>
                  <a:t>Computation time:</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30</m:t>
                    </m:r>
                  </m:oMath>
                </a14:m>
                <a:r>
                  <a:rPr lang="en-US" dirty="0" smtClean="0"/>
                  <a:t> minutes for HJI</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≤30</m:t>
                    </m:r>
                  </m:oMath>
                </a14:m>
                <a:r>
                  <a:rPr lang="en-US" dirty="0" smtClean="0"/>
                  <a:t> seconds for path defense</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128517" y="1416541"/>
                <a:ext cx="3966150" cy="2031325"/>
              </a:xfrm>
              <a:prstGeom prst="rect">
                <a:avLst/>
              </a:prstGeom>
              <a:blipFill rotWithShape="0">
                <a:blip r:embed="rId4"/>
                <a:stretch>
                  <a:fillRect l="-1229" t="-1497" r="-768" b="-3593"/>
                </a:stretch>
              </a:blipFill>
            </p:spPr>
            <p:txBody>
              <a:bodyPr/>
              <a:lstStyle/>
              <a:p>
                <a:r>
                  <a:rPr lang="en-US">
                    <a:noFill/>
                  </a:rPr>
                  <a:t> </a:t>
                </a:r>
              </a:p>
            </p:txBody>
          </p:sp>
        </mc:Fallback>
      </mc:AlternateContent>
    </p:spTree>
    <p:extLst>
      <p:ext uri="{BB962C8B-B14F-4D97-AF65-F5344CB8AC3E}">
        <p14:creationId xmlns:p14="http://schemas.microsoft.com/office/powerpoint/2010/main" val="2901687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Two Player to Multiplayer</a:t>
            </a:r>
          </a:p>
        </p:txBody>
      </p:sp>
      <p:grpSp>
        <p:nvGrpSpPr>
          <p:cNvPr id="53" name="Group 52"/>
          <p:cNvGrpSpPr/>
          <p:nvPr/>
        </p:nvGrpSpPr>
        <p:grpSpPr>
          <a:xfrm>
            <a:off x="31916" y="3146838"/>
            <a:ext cx="8925432" cy="3368933"/>
            <a:chOff x="640" y="3024618"/>
            <a:chExt cx="8925432" cy="3368933"/>
          </a:xfrm>
        </p:grpSpPr>
        <p:cxnSp>
          <p:nvCxnSpPr>
            <p:cNvPr id="4" name="Straight Connector 3"/>
            <p:cNvCxnSpPr/>
            <p:nvPr/>
          </p:nvCxnSpPr>
          <p:spPr>
            <a:xfrm>
              <a:off x="569913" y="3309899"/>
              <a:ext cx="2618508" cy="894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42207" y="4204615"/>
              <a:ext cx="2646214"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562293" y="3358393"/>
              <a:ext cx="2626128" cy="2700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69913" y="5144648"/>
              <a:ext cx="2598420" cy="22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42207" y="4301601"/>
              <a:ext cx="2646214" cy="1708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42206" y="3309899"/>
              <a:ext cx="2626128" cy="89471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2830" y="5529845"/>
              <a:ext cx="2295960" cy="707886"/>
            </a:xfrm>
            <a:prstGeom prst="rect">
              <a:avLst/>
            </a:prstGeom>
            <a:noFill/>
          </p:spPr>
          <p:txBody>
            <a:bodyPr wrap="square" rtlCol="0">
              <a:spAutoFit/>
            </a:bodyPr>
            <a:lstStyle/>
            <a:p>
              <a:r>
                <a:rPr lang="en-US" sz="2000" dirty="0" smtClean="0"/>
                <a:t>Two player solutions</a:t>
              </a:r>
              <a:endParaRPr lang="en-US" sz="2000" dirty="0"/>
            </a:p>
          </p:txBody>
        </p:sp>
        <p:cxnSp>
          <p:nvCxnSpPr>
            <p:cNvPr id="11" name="Straight Connector 10"/>
            <p:cNvCxnSpPr/>
            <p:nvPr/>
          </p:nvCxnSpPr>
          <p:spPr>
            <a:xfrm>
              <a:off x="5617447" y="3386100"/>
              <a:ext cx="2618508" cy="894717"/>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609827" y="3434593"/>
              <a:ext cx="2626128" cy="2700657"/>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17448" y="5220848"/>
              <a:ext cx="2598420" cy="22860"/>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589741" y="4377801"/>
              <a:ext cx="2646214" cy="1708954"/>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07138" y="4054130"/>
              <a:ext cx="1703701" cy="707886"/>
            </a:xfrm>
            <a:prstGeom prst="rect">
              <a:avLst/>
            </a:prstGeom>
            <a:noFill/>
          </p:spPr>
          <p:txBody>
            <a:bodyPr wrap="square" rtlCol="0">
              <a:spAutoFit/>
            </a:bodyPr>
            <a:lstStyle/>
            <a:p>
              <a:r>
                <a:rPr lang="en-US" sz="2000" dirty="0" smtClean="0"/>
                <a:t>Maximum matching</a:t>
              </a:r>
              <a:endParaRPr lang="en-US" sz="2000" dirty="0"/>
            </a:p>
          </p:txBody>
        </p:sp>
        <mc:AlternateContent xmlns:mc="http://schemas.openxmlformats.org/markup-compatibility/2006" xmlns:a14="http://schemas.microsoft.com/office/drawing/2010/main">
          <mc:Choice Requires="a14">
            <p:sp>
              <p:nvSpPr>
                <p:cNvPr id="16" name="TextBox 15"/>
                <p:cNvSpPr txBox="1"/>
                <p:nvPr/>
              </p:nvSpPr>
              <p:spPr>
                <a:xfrm>
                  <a:off x="28893" y="3024618"/>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8893" y="3024618"/>
                  <a:ext cx="584647"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0" y="3868536"/>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640" y="3868536"/>
                  <a:ext cx="591765"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3573" y="490831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3573" y="4908312"/>
                  <a:ext cx="591765"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895" y="5750722"/>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28895" y="5750722"/>
                  <a:ext cx="591765"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058092" y="3129582"/>
                  <a:ext cx="5846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1</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058092" y="3129582"/>
                  <a:ext cx="584647" cy="461665"/>
                </a:xfrm>
                <a:prstGeom prst="rect">
                  <a:avLst/>
                </a:prstGeom>
                <a:blipFill rotWithShape="0">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029839" y="3973500"/>
                  <a:ext cx="5917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2</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29839" y="3973500"/>
                  <a:ext cx="591765"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52772" y="501327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3</m:t>
                            </m:r>
                          </m:sub>
                        </m:sSub>
                      </m:oMath>
                    </m:oMathPara>
                  </a14:m>
                  <a:endParaRPr lang="en-US"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52772" y="5013276"/>
                  <a:ext cx="591765"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58093" y="5855686"/>
                  <a:ext cx="5917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4</m:t>
                            </m:r>
                          </m:sub>
                        </m:sSub>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5058093" y="5855686"/>
                  <a:ext cx="591765"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257548" y="3094868"/>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257548" y="3094868"/>
                  <a:ext cx="584263"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29295" y="3938786"/>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229295" y="3938786"/>
                  <a:ext cx="591379"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252227" y="497856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3252227" y="4978562"/>
                  <a:ext cx="591379"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257549" y="5820972"/>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3257549" y="5820972"/>
                  <a:ext cx="591379"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334693" y="3205782"/>
                  <a:ext cx="5842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1</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8334693" y="3205782"/>
                  <a:ext cx="584263"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306440" y="4049700"/>
                  <a:ext cx="591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2</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8306440" y="4049700"/>
                  <a:ext cx="591379" cy="461665"/>
                </a:xfrm>
                <a:prstGeom prst="rect">
                  <a:avLst/>
                </a:prstGeom>
                <a:blipFill rotWithShape="0">
                  <a:blip r:embed="rId1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8329372" y="508947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3</m:t>
                            </m:r>
                          </m:sub>
                        </m:sSub>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8329372" y="5089476"/>
                  <a:ext cx="591379"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334693" y="5931886"/>
                  <a:ext cx="5913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4</m:t>
                            </m:r>
                          </m:sub>
                        </m:sSub>
                      </m:oMath>
                    </m:oMathPara>
                  </a14:m>
                  <a:endParaRPr lang="en-US" sz="2400" dirty="0"/>
                </a:p>
              </p:txBody>
            </p:sp>
          </mc:Choice>
          <mc:Fallback xmlns="">
            <p:sp>
              <p:nvSpPr>
                <p:cNvPr id="31" name="Rectangle 30"/>
                <p:cNvSpPr>
                  <a:spLocks noRot="1" noChangeAspect="1" noMove="1" noResize="1" noEditPoints="1" noAdjustHandles="1" noChangeArrowheads="1" noChangeShapeType="1" noTextEdit="1"/>
                </p:cNvSpPr>
                <p:nvPr/>
              </p:nvSpPr>
              <p:spPr>
                <a:xfrm>
                  <a:off x="8334693" y="5931886"/>
                  <a:ext cx="591379" cy="461665"/>
                </a:xfrm>
                <a:prstGeom prst="rect">
                  <a:avLst/>
                </a:prstGeom>
                <a:blipFill rotWithShape="0">
                  <a:blip r:embed="rId18"/>
                  <a:stretch>
                    <a:fillRect b="-1316"/>
                  </a:stretch>
                </a:blipFill>
              </p:spPr>
              <p:txBody>
                <a:bodyPr/>
                <a:lstStyle/>
                <a:p>
                  <a:r>
                    <a:rPr lang="en-US">
                      <a:noFill/>
                    </a:rPr>
                    <a:t> </a:t>
                  </a:r>
                </a:p>
              </p:txBody>
            </p:sp>
          </mc:Fallback>
        </mc:AlternateContent>
        <p:sp>
          <p:nvSpPr>
            <p:cNvPr id="36" name="6-Point Star 35"/>
            <p:cNvSpPr/>
            <p:nvPr/>
          </p:nvSpPr>
          <p:spPr>
            <a:xfrm>
              <a:off x="3048639" y="588550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Plus 36"/>
            <p:cNvSpPr/>
            <p:nvPr/>
          </p:nvSpPr>
          <p:spPr>
            <a:xfrm>
              <a:off x="367270" y="588550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38" name="6-Point Star 37"/>
            <p:cNvSpPr/>
            <p:nvPr/>
          </p:nvSpPr>
          <p:spPr>
            <a:xfrm>
              <a:off x="3048639" y="500581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Plus 38"/>
            <p:cNvSpPr/>
            <p:nvPr/>
          </p:nvSpPr>
          <p:spPr>
            <a:xfrm>
              <a:off x="367270" y="500581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0" name="6-Point Star 39"/>
            <p:cNvSpPr/>
            <p:nvPr/>
          </p:nvSpPr>
          <p:spPr>
            <a:xfrm>
              <a:off x="3052395" y="404459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Plus 40"/>
            <p:cNvSpPr/>
            <p:nvPr/>
          </p:nvSpPr>
          <p:spPr>
            <a:xfrm>
              <a:off x="371026" y="404459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2" name="6-Point Star 41"/>
            <p:cNvSpPr/>
            <p:nvPr/>
          </p:nvSpPr>
          <p:spPr>
            <a:xfrm>
              <a:off x="3053048" y="316244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Plus 42"/>
            <p:cNvSpPr/>
            <p:nvPr/>
          </p:nvSpPr>
          <p:spPr>
            <a:xfrm>
              <a:off x="371679" y="316244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4" name="6-Point Star 43"/>
            <p:cNvSpPr/>
            <p:nvPr/>
          </p:nvSpPr>
          <p:spPr>
            <a:xfrm>
              <a:off x="8106036" y="5945344"/>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Plus 44"/>
            <p:cNvSpPr/>
            <p:nvPr/>
          </p:nvSpPr>
          <p:spPr>
            <a:xfrm>
              <a:off x="5424667" y="5945344"/>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6" name="6-Point Star 45"/>
            <p:cNvSpPr/>
            <p:nvPr/>
          </p:nvSpPr>
          <p:spPr>
            <a:xfrm>
              <a:off x="8106036" y="506565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Plus 46"/>
            <p:cNvSpPr/>
            <p:nvPr/>
          </p:nvSpPr>
          <p:spPr>
            <a:xfrm>
              <a:off x="5424667" y="506565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48" name="6-Point Star 47"/>
            <p:cNvSpPr/>
            <p:nvPr/>
          </p:nvSpPr>
          <p:spPr>
            <a:xfrm>
              <a:off x="8109792" y="4104435"/>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Plus 48"/>
            <p:cNvSpPr/>
            <p:nvPr/>
          </p:nvSpPr>
          <p:spPr>
            <a:xfrm>
              <a:off x="5428423" y="4104435"/>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0" name="6-Point Star 49"/>
            <p:cNvSpPr/>
            <p:nvPr/>
          </p:nvSpPr>
          <p:spPr>
            <a:xfrm>
              <a:off x="8110445" y="3222288"/>
              <a:ext cx="256032" cy="301752"/>
            </a:xfrm>
            <a:prstGeom prst="star6">
              <a:avLst>
                <a:gd name="adj" fmla="val 16368"/>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Plus 50"/>
            <p:cNvSpPr/>
            <p:nvPr/>
          </p:nvSpPr>
          <p:spPr>
            <a:xfrm>
              <a:off x="5429076" y="3222288"/>
              <a:ext cx="304800" cy="304800"/>
            </a:xfrm>
            <a:prstGeom prst="mathPlus">
              <a:avLst>
                <a:gd name="adj1" fmla="val 185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52" name="Right Arrow 51"/>
            <p:cNvSpPr/>
            <p:nvPr/>
          </p:nvSpPr>
          <p:spPr>
            <a:xfrm>
              <a:off x="3986179" y="4821152"/>
              <a:ext cx="967460" cy="1846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2"/>
          </p:nvPr>
        </p:nvSpPr>
        <p:spPr/>
        <p:txBody>
          <a:bodyPr/>
          <a:lstStyle/>
          <a:p>
            <a:fld id="{F540F1F0-DFD0-43E9-B762-BAD634239193}" type="slidenum">
              <a:rPr lang="en-US" smtClean="0"/>
              <a:t>24</a:t>
            </a:fld>
            <a:endParaRPr lang="en-US"/>
          </a:p>
        </p:txBody>
      </p:sp>
      <mc:AlternateContent xmlns:mc="http://schemas.openxmlformats.org/markup-compatibility/2006" xmlns:a14="http://schemas.microsoft.com/office/drawing/2010/main">
        <mc:Choice Requires="a14">
          <p:sp>
            <p:nvSpPr>
              <p:cNvPr id="55" name="TextBox 54"/>
              <p:cNvSpPr txBox="1"/>
              <p:nvPr/>
            </p:nvSpPr>
            <p:spPr>
              <a:xfrm>
                <a:off x="952005" y="1456032"/>
                <a:ext cx="7441339" cy="1477328"/>
              </a:xfrm>
              <a:prstGeom prst="rect">
                <a:avLst/>
              </a:prstGeom>
              <a:noFill/>
            </p:spPr>
            <p:txBody>
              <a:bodyPr wrap="square" rtlCol="0">
                <a:spAutoFit/>
              </a:bodyPr>
              <a:lstStyle/>
              <a:p>
                <a:r>
                  <a:rPr lang="en-US" dirty="0" smtClean="0"/>
                  <a:t>HJI two-player solution:</a:t>
                </a:r>
                <a:endParaRPr lang="en-US" b="0" i="1" dirty="0" smtClean="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r>
                      <a:rPr lang="en-US" b="0" i="1" smtClean="0">
                        <a:latin typeface="Cambria Math" panose="02040503050406030204" pitchFamily="18" charset="0"/>
                      </a:rPr>
                      <m:t>×4</m:t>
                    </m:r>
                  </m:oMath>
                </a14:m>
                <a:r>
                  <a:rPr lang="en-US" dirty="0" smtClean="0"/>
                  <a:t>D HJI PDEs need to be solved in general</a:t>
                </a:r>
              </a:p>
              <a:p>
                <a:pPr marL="742950" lvl="1" indent="-285750">
                  <a:buFont typeface="Arial" panose="020B0604020202020204" pitchFamily="34" charset="0"/>
                  <a:buChar char="•"/>
                </a:pPr>
                <a:endParaRPr lang="en-US" dirty="0" smtClean="0"/>
              </a:p>
              <a:p>
                <a:r>
                  <a:rPr lang="en-US" dirty="0" smtClean="0"/>
                  <a:t>Path defense two-player solution:</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e>
                    </m:d>
                    <m:r>
                      <a:rPr lang="en-US" b="0" i="1" smtClean="0">
                        <a:latin typeface="Cambria Math" panose="02040503050406030204" pitchFamily="18" charset="0"/>
                      </a:rPr>
                      <m:t>×2</m:t>
                    </m:r>
                  </m:oMath>
                </a14:m>
                <a:r>
                  <a:rPr lang="en-US" dirty="0" smtClean="0"/>
                  <a:t>D path defense computations</a:t>
                </a:r>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952005" y="1456032"/>
                <a:ext cx="7441339" cy="1477328"/>
              </a:xfrm>
              <a:prstGeom prst="rect">
                <a:avLst/>
              </a:prstGeom>
              <a:blipFill rotWithShape="0">
                <a:blip r:embed="rId19"/>
                <a:stretch>
                  <a:fillRect l="-655"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410919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540F1F0-DFD0-43E9-B762-BAD634239193}" type="slidenum">
              <a:rPr lang="en-US" smtClean="0"/>
              <a:t>25</a:t>
            </a:fld>
            <a:endParaRPr lang="en-US"/>
          </a:p>
        </p:txBody>
      </p:sp>
      <p:sp>
        <p:nvSpPr>
          <p:cNvPr id="4" name="Title 3"/>
          <p:cNvSpPr>
            <a:spLocks noGrp="1"/>
          </p:cNvSpPr>
          <p:nvPr>
            <p:ph type="title"/>
          </p:nvPr>
        </p:nvSpPr>
        <p:spPr/>
        <p:txBody>
          <a:bodyPr/>
          <a:lstStyle/>
          <a:p>
            <a:r>
              <a:rPr lang="en-US" dirty="0" smtClean="0"/>
              <a:t>Maximum Matching Results</a:t>
            </a:r>
            <a:endParaRPr lang="en-US" dirty="0"/>
          </a:p>
        </p:txBody>
      </p:sp>
      <p:pic>
        <p:nvPicPr>
          <p:cNvPr id="5" name="Picture 4"/>
          <p:cNvPicPr>
            <a:picLocks noChangeAspect="1"/>
          </p:cNvPicPr>
          <p:nvPr/>
        </p:nvPicPr>
        <p:blipFill>
          <a:blip r:embed="rId3"/>
          <a:stretch>
            <a:fillRect/>
          </a:stretch>
        </p:blipFill>
        <p:spPr>
          <a:xfrm>
            <a:off x="1127108" y="1690689"/>
            <a:ext cx="7261783" cy="4572000"/>
          </a:xfrm>
          <a:prstGeom prst="rect">
            <a:avLst/>
          </a:prstGeom>
        </p:spPr>
      </p:pic>
    </p:spTree>
    <p:extLst>
      <p:ext uri="{BB962C8B-B14F-4D97-AF65-F5344CB8AC3E}">
        <p14:creationId xmlns:p14="http://schemas.microsoft.com/office/powerpoint/2010/main" val="38354701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525963"/>
              </a:xfrm>
            </p:spPr>
            <p:txBody>
              <a:bodyPr>
                <a:normAutofit/>
              </a:bodyPr>
              <a:lstStyle/>
              <a:p>
                <a:pPr marL="0" lvl="1" indent="0" algn="ctr">
                  <a:buNone/>
                </a:pPr>
                <a:r>
                  <a:rPr lang="en-US" b="1" dirty="0" smtClean="0"/>
                  <a:t>HJI: </a:t>
                </a:r>
                <a14:m>
                  <m:oMath xmlns:m="http://schemas.openxmlformats.org/officeDocument/2006/math">
                    <m:r>
                      <a:rPr lang="en-US" b="0" i="1" smtClean="0">
                        <a:latin typeface="Cambria Math"/>
                      </a:rPr>
                      <m:t>1×4</m:t>
                    </m:r>
                    <m:r>
                      <a:rPr lang="en-US" b="0" i="1" smtClean="0">
                        <a:latin typeface="Cambria Math"/>
                      </a:rPr>
                      <m:t>𝑁</m:t>
                    </m:r>
                  </m:oMath>
                </a14:m>
                <a:r>
                  <a:rPr lang="en-US" dirty="0" smtClean="0"/>
                  <a:t>D (Direct analysis)</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r>
                  <a:rPr lang="en-US" b="1" i="0" dirty="0" smtClean="0"/>
                  <a:t>HJI:</a:t>
                </a:r>
                <a:r>
                  <a:rPr lang="en-US" b="0" i="0"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𝑁</m:t>
                        </m:r>
                      </m:e>
                      <m:sup>
                        <m:r>
                          <a:rPr lang="en-US" b="0" i="1" smtClean="0">
                            <a:latin typeface="Cambria Math"/>
                          </a:rPr>
                          <m:t>2</m:t>
                        </m:r>
                      </m:sup>
                    </m:sSup>
                    <m:r>
                      <a:rPr lang="en-US" b="0" i="1" smtClean="0">
                        <a:latin typeface="Cambria Math"/>
                      </a:rPr>
                      <m:t>×4</m:t>
                    </m:r>
                  </m:oMath>
                </a14:m>
                <a:r>
                  <a:rPr lang="en-US" b="0" i="0" dirty="0" smtClean="0"/>
                  <a:t>D</a:t>
                </a:r>
                <a:r>
                  <a:rPr lang="en-US" dirty="0" smtClean="0"/>
                  <a:t> </a:t>
                </a:r>
              </a:p>
              <a:p>
                <a:pPr marL="0" lvl="1" indent="0" algn="ctr">
                  <a:buNone/>
                </a:pPr>
                <a:r>
                  <a:rPr lang="en-US" dirty="0" smtClean="0"/>
                  <a:t>(Pairwise  analysis, closed loop control)</a:t>
                </a:r>
              </a:p>
              <a:p>
                <a:pPr marL="342900" lvl="1" indent="-342900">
                  <a:buFont typeface="Arial" pitchFamily="34" charset="0"/>
                  <a:buChar char="•"/>
                </a:pPr>
                <a:endParaRPr lang="en-US" dirty="0" smtClean="0"/>
              </a:p>
              <a:p>
                <a:pPr marL="0" lvl="1" indent="0">
                  <a:buNone/>
                </a:pPr>
                <a:endParaRPr lang="en-US" dirty="0" smtClean="0"/>
              </a:p>
              <a:p>
                <a:pPr marL="0" lvl="1" indent="0">
                  <a:buNone/>
                </a:pPr>
                <a:endParaRPr lang="en-US" dirty="0" smtClean="0"/>
              </a:p>
              <a:p>
                <a:pPr marL="0" lvl="1" indent="0" algn="ctr">
                  <a:buNone/>
                </a:pPr>
                <a:r>
                  <a:rPr lang="en-US" b="1" dirty="0" smtClean="0"/>
                  <a:t>Path defense: </a:t>
                </a:r>
                <a14:m>
                  <m:oMath xmlns:m="http://schemas.openxmlformats.org/officeDocument/2006/math">
                    <m:r>
                      <a:rPr lang="en-US" b="0" i="1" smtClean="0">
                        <a:latin typeface="Cambria Math"/>
                      </a:rPr>
                      <m:t>𝑂</m:t>
                    </m:r>
                    <m:d>
                      <m:dPr>
                        <m:ctrlPr>
                          <a:rPr lang="en-US" b="0" i="1" smtClean="0">
                            <a:latin typeface="Cambria Math" panose="02040503050406030204" pitchFamily="18" charset="0"/>
                          </a:rPr>
                        </m:ctrlPr>
                      </m:dPr>
                      <m:e>
                        <m:r>
                          <a:rPr lang="en-US" b="0" i="1" smtClean="0">
                            <a:latin typeface="Cambria Math"/>
                          </a:rPr>
                          <m:t>𝑁</m:t>
                        </m:r>
                      </m:e>
                    </m:d>
                    <m:r>
                      <a:rPr lang="en-US" b="0" i="1" smtClean="0">
                        <a:latin typeface="Cambria Math"/>
                      </a:rPr>
                      <m:t>×2</m:t>
                    </m:r>
                  </m:oMath>
                </a14:m>
                <a:r>
                  <a:rPr lang="en-US" dirty="0"/>
                  <a:t>D</a:t>
                </a:r>
                <a:r>
                  <a:rPr lang="en-US" dirty="0" smtClean="0"/>
                  <a:t> </a:t>
                </a:r>
              </a:p>
              <a:p>
                <a:pPr marL="0" lvl="1" indent="0" algn="ctr">
                  <a:buNone/>
                </a:pPr>
                <a:r>
                  <a:rPr lang="en-US" dirty="0" smtClean="0"/>
                  <a:t>(Pairwise analysis, semi-open loop control)</a:t>
                </a:r>
              </a:p>
              <a:p>
                <a:pPr marL="342900" lvl="1" indent="-342900">
                  <a:buFont typeface="Arial" pitchFamily="34" charset="0"/>
                  <a:buChar char="•"/>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525963"/>
              </a:xfrm>
              <a:blipFill rotWithShape="0">
                <a:blip r:embed="rId3"/>
                <a:stretch>
                  <a:fillRect t="-2022"/>
                </a:stretch>
              </a:blipFill>
            </p:spPr>
            <p:txBody>
              <a:bodyPr/>
              <a:lstStyle/>
              <a:p>
                <a:r>
                  <a:rPr lang="en-US">
                    <a:noFill/>
                  </a:rPr>
                  <a:t> </a:t>
                </a:r>
              </a:p>
            </p:txBody>
          </p:sp>
        </mc:Fallback>
      </mc:AlternateContent>
      <p:sp>
        <p:nvSpPr>
          <p:cNvPr id="4" name="Down Arrow 3"/>
          <p:cNvSpPr/>
          <p:nvPr/>
        </p:nvSpPr>
        <p:spPr>
          <a:xfrm>
            <a:off x="4419600" y="2128281"/>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Down Arrow 5"/>
          <p:cNvSpPr/>
          <p:nvPr/>
        </p:nvSpPr>
        <p:spPr>
          <a:xfrm>
            <a:off x="4419600" y="4121159"/>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F540F1F0-DFD0-43E9-B762-BAD634239193}" type="slidenum">
              <a:rPr lang="en-US" smtClean="0"/>
              <a:t>26</a:t>
            </a:fld>
            <a:endParaRPr lang="en-US"/>
          </a:p>
        </p:txBody>
      </p:sp>
    </p:spTree>
    <p:extLst>
      <p:ext uri="{BB962C8B-B14F-4D97-AF65-F5344CB8AC3E}">
        <p14:creationId xmlns:p14="http://schemas.microsoft.com/office/powerpoint/2010/main" val="1879758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Reach-Avoid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smtClean="0">
                        <a:latin typeface="Cambria Math"/>
                      </a:rPr>
                      <m:t>𝑁</m:t>
                    </m:r>
                  </m:oMath>
                </a14:m>
                <a:r>
                  <a:rPr lang="en-US" dirty="0"/>
                  <a:t> attackers vs. </a:t>
                </a:r>
                <a14:m>
                  <m:oMath xmlns:m="http://schemas.openxmlformats.org/officeDocument/2006/math">
                    <m:r>
                      <a:rPr lang="en-US" i="1">
                        <a:latin typeface="Cambria Math"/>
                      </a:rPr>
                      <m:t>𝑁</m:t>
                    </m:r>
                  </m:oMath>
                </a14:m>
                <a:r>
                  <a:rPr lang="en-US" dirty="0"/>
                  <a:t> defenders</a:t>
                </a:r>
              </a:p>
              <a:p>
                <a:pPr lvl="1"/>
                <a:r>
                  <a:rPr lang="en-US" dirty="0" smtClean="0"/>
                  <a:t>Can the attacking team send </a:t>
                </a:r>
                <a14:m>
                  <m:oMath xmlns:m="http://schemas.openxmlformats.org/officeDocument/2006/math">
                    <m:r>
                      <a:rPr lang="en-US" b="0" i="1" smtClean="0">
                        <a:latin typeface="Cambria Math" panose="02040503050406030204" pitchFamily="18" charset="0"/>
                      </a:rPr>
                      <m:t>𝑀</m:t>
                    </m:r>
                  </m:oMath>
                </a14:m>
                <a:r>
                  <a:rPr lang="en-US" dirty="0" smtClean="0"/>
                  <a:t> attackers to the target?</a:t>
                </a:r>
                <a:endParaRPr lang="en-US" dirty="0"/>
              </a:p>
              <a:p>
                <a:pPr lvl="1"/>
                <a:endParaRPr lang="en-US" dirty="0"/>
              </a:p>
              <a:p>
                <a:r>
                  <a:rPr lang="en-US" i="0" dirty="0" smtClean="0"/>
                  <a:t>A</a:t>
                </a:r>
                <a:r>
                  <a:rPr lang="en-US" b="0" i="0" dirty="0" smtClean="0"/>
                  <a:t>nalysis in </a:t>
                </a:r>
                <a14:m>
                  <m:oMath xmlns:m="http://schemas.openxmlformats.org/officeDocument/2006/math">
                    <m:r>
                      <a:rPr lang="en-US" i="1">
                        <a:latin typeface="Cambria Math"/>
                      </a:rPr>
                      <m:t>4</m:t>
                    </m:r>
                    <m:r>
                      <a:rPr lang="en-US" i="1">
                        <a:latin typeface="Cambria Math"/>
                      </a:rPr>
                      <m:t>𝑁</m:t>
                    </m:r>
                  </m:oMath>
                </a14:m>
                <a:r>
                  <a:rPr lang="en-US" dirty="0"/>
                  <a:t>D </a:t>
                </a:r>
                <a:r>
                  <a:rPr lang="en-US" dirty="0" smtClean="0"/>
                  <a:t>space is </a:t>
                </a:r>
                <a:r>
                  <a:rPr lang="en-US" dirty="0"/>
                  <a:t>intractable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A05AC9B-71FF-4034-AF86-3F4B898BDCB6}" type="slidenum">
              <a:rPr lang="en-US" smtClean="0"/>
              <a:t>3</a:t>
            </a:fld>
            <a:endParaRPr lang="en-US"/>
          </a:p>
        </p:txBody>
      </p:sp>
    </p:spTree>
    <p:extLst>
      <p:ext uri="{BB962C8B-B14F-4D97-AF65-F5344CB8AC3E}">
        <p14:creationId xmlns:p14="http://schemas.microsoft.com/office/powerpoint/2010/main" val="3159981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lnSpcReduction="10000"/>
          </a:bodyPr>
          <a:lstStyle/>
          <a:p>
            <a:r>
              <a:rPr lang="en-US" dirty="0"/>
              <a:t>High dimensionality: </a:t>
            </a:r>
            <a:r>
              <a:rPr lang="en-US" dirty="0" smtClean="0"/>
              <a:t>difficult </a:t>
            </a:r>
            <a:r>
              <a:rPr lang="en-US" dirty="0"/>
              <a:t>to </a:t>
            </a:r>
            <a:r>
              <a:rPr lang="en-US" dirty="0" smtClean="0"/>
              <a:t>analyze</a:t>
            </a:r>
            <a:endParaRPr lang="en-US" dirty="0"/>
          </a:p>
          <a:p>
            <a:endParaRPr lang="en-US" dirty="0"/>
          </a:p>
          <a:p>
            <a:r>
              <a:rPr lang="en-US" dirty="0"/>
              <a:t>Difficult to intuit</a:t>
            </a:r>
          </a:p>
          <a:p>
            <a:pPr marL="682625" lvl="2" indent="-225425"/>
            <a:r>
              <a:rPr lang="en-US" dirty="0"/>
              <a:t>Humans sometimes play </a:t>
            </a:r>
            <a:r>
              <a:rPr lang="en-US" dirty="0" err="1"/>
              <a:t>suboptimally</a:t>
            </a:r>
            <a:r>
              <a:rPr lang="en-US" dirty="0"/>
              <a:t> even in a 1 vs. </a:t>
            </a:r>
            <a:r>
              <a:rPr lang="en-US" dirty="0" smtClean="0"/>
              <a:t>1 capture-the-flag game</a:t>
            </a:r>
            <a:r>
              <a:rPr lang="en-US" baseline="30000" dirty="0" smtClean="0"/>
              <a:t>1</a:t>
            </a:r>
            <a:endParaRPr lang="en-US" baseline="30000" dirty="0"/>
          </a:p>
          <a:p>
            <a:endParaRPr lang="en-US" dirty="0"/>
          </a:p>
          <a:p>
            <a:r>
              <a:rPr lang="en-US" dirty="0"/>
              <a:t>Cooperation / Asymmetry</a:t>
            </a:r>
          </a:p>
          <a:p>
            <a:endParaRPr lang="en-US" dirty="0"/>
          </a:p>
          <a:p>
            <a:r>
              <a:rPr lang="en-US" dirty="0"/>
              <a:t>Applications in robotics and aircraft safety</a:t>
            </a:r>
          </a:p>
          <a:p>
            <a:endParaRPr lang="en-US" dirty="0"/>
          </a:p>
        </p:txBody>
      </p:sp>
      <p:sp>
        <p:nvSpPr>
          <p:cNvPr id="5" name="Slide Number Placeholder 4"/>
          <p:cNvSpPr>
            <a:spLocks noGrp="1"/>
          </p:cNvSpPr>
          <p:nvPr>
            <p:ph type="sldNum" sz="quarter" idx="12"/>
          </p:nvPr>
        </p:nvSpPr>
        <p:spPr/>
        <p:txBody>
          <a:bodyPr/>
          <a:lstStyle/>
          <a:p>
            <a:fld id="{FA05AC9B-71FF-4034-AF86-3F4B898BDCB6}" type="slidenum">
              <a:rPr lang="en-US" smtClean="0"/>
              <a:t>4</a:t>
            </a:fld>
            <a:endParaRPr lang="en-US"/>
          </a:p>
        </p:txBody>
      </p:sp>
      <p:sp>
        <p:nvSpPr>
          <p:cNvPr id="6" name="Rectangle 5"/>
          <p:cNvSpPr/>
          <p:nvPr/>
        </p:nvSpPr>
        <p:spPr>
          <a:xfrm>
            <a:off x="5834965" y="6488668"/>
            <a:ext cx="1527021" cy="307777"/>
          </a:xfrm>
          <a:prstGeom prst="rect">
            <a:avLst/>
          </a:prstGeom>
        </p:spPr>
        <p:txBody>
          <a:bodyPr wrap="none">
            <a:spAutoFit/>
          </a:bodyPr>
          <a:lstStyle/>
          <a:p>
            <a:r>
              <a:rPr lang="en-US" sz="1400" baseline="30000" dirty="0"/>
              <a:t>1</a:t>
            </a:r>
            <a:r>
              <a:rPr lang="en-US" sz="1400" dirty="0"/>
              <a:t>Huang et al. 2011</a:t>
            </a:r>
            <a:endParaRPr lang="en-US" sz="1400" baseline="30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3542301"/>
            <a:ext cx="2346766" cy="1718930"/>
          </a:xfrm>
          <a:prstGeom prst="rect">
            <a:avLst/>
          </a:prstGeom>
        </p:spPr>
      </p:pic>
    </p:spTree>
    <p:extLst>
      <p:ext uri="{BB962C8B-B14F-4D97-AF65-F5344CB8AC3E}">
        <p14:creationId xmlns:p14="http://schemas.microsoft.com/office/powerpoint/2010/main" val="3449286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dutta.csc.ncsu.edu/mmedia/ff_dro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2" y="3351107"/>
            <a:ext cx="2858456" cy="20410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5" name="Picture 2" descr="https://images-na.ssl-images-amazon.com/images/G/01/acs/rowland/assets/image-gallery-01._V367570019_.jpg%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8" y="2832774"/>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news.doddleme.com/wp-content/uploads/2014/09/Google-Project-W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8114" y="1645225"/>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4721" y="2482155"/>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4077647" y="1275893"/>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894945" y="5501208"/>
            <a:ext cx="151793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5902438" y="5432102"/>
            <a:ext cx="3307316" cy="369332"/>
          </a:xfrm>
          <a:prstGeom prst="rect">
            <a:avLst/>
          </a:prstGeom>
          <a:noFill/>
        </p:spPr>
        <p:txBody>
          <a:bodyPr wrap="none" rtlCol="0">
            <a:spAutoFit/>
          </a:bodyPr>
          <a:lstStyle/>
          <a:p>
            <a:r>
              <a:rPr lang="en-US" dirty="0" smtClean="0"/>
              <a:t>Urban Fire fighting [NCSU]</a:t>
            </a:r>
            <a:endParaRPr lang="en-US" dirty="0"/>
          </a:p>
        </p:txBody>
      </p:sp>
      <p:pic>
        <p:nvPicPr>
          <p:cNvPr id="3" name="Picture 2"/>
          <p:cNvPicPr>
            <a:picLocks noChangeAspect="1"/>
          </p:cNvPicPr>
          <p:nvPr/>
        </p:nvPicPr>
        <p:blipFill>
          <a:blip r:embed="rId7"/>
          <a:stretch>
            <a:fillRect/>
          </a:stretch>
        </p:blipFill>
        <p:spPr>
          <a:xfrm>
            <a:off x="3788454" y="5727201"/>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5</a:t>
            </a:fld>
            <a:endParaRPr lang="en-US"/>
          </a:p>
        </p:txBody>
      </p:sp>
    </p:spTree>
    <p:extLst>
      <p:ext uri="{BB962C8B-B14F-4D97-AF65-F5344CB8AC3E}">
        <p14:creationId xmlns:p14="http://schemas.microsoft.com/office/powerpoint/2010/main" val="1574990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Multiplayer reach-avoid game</a:t>
            </a:r>
            <a:r>
              <a:rPr lang="en-US" baseline="30000" dirty="0" smtClean="0"/>
              <a:t>1,2</a:t>
            </a:r>
            <a:endParaRPr lang="en-US" dirty="0" smtClean="0"/>
          </a:p>
          <a:p>
            <a:endParaRPr lang="en-US" dirty="0" smtClean="0"/>
          </a:p>
          <a:p>
            <a:r>
              <a:rPr lang="en-US" dirty="0" smtClean="0"/>
              <a:t>Relaxation </a:t>
            </a:r>
            <a:r>
              <a:rPr lang="en-US" dirty="0"/>
              <a:t>of </a:t>
            </a:r>
            <a:r>
              <a:rPr lang="en-US" dirty="0" smtClean="0"/>
              <a:t>the two-player reach-avoid game via path defense</a:t>
            </a:r>
            <a:endParaRPr lang="en-US" baseline="30000" dirty="0"/>
          </a:p>
          <a:p>
            <a:endParaRPr lang="en-US" dirty="0" smtClean="0"/>
          </a:p>
          <a:p>
            <a:r>
              <a:rPr lang="en-US" dirty="0" smtClean="0"/>
              <a:t>Graph theoretic approach to tie together unit problems</a:t>
            </a:r>
            <a:r>
              <a:rPr lang="en-US" baseline="30000" dirty="0" smtClean="0"/>
              <a:t>2</a:t>
            </a:r>
          </a:p>
        </p:txBody>
      </p:sp>
      <p:sp>
        <p:nvSpPr>
          <p:cNvPr id="4" name="Slide Number Placeholder 3"/>
          <p:cNvSpPr>
            <a:spLocks noGrp="1"/>
          </p:cNvSpPr>
          <p:nvPr>
            <p:ph type="sldNum" sz="quarter" idx="12"/>
          </p:nvPr>
        </p:nvSpPr>
        <p:spPr/>
        <p:txBody>
          <a:bodyPr/>
          <a:lstStyle/>
          <a:p>
            <a:fld id="{FA05AC9B-71FF-4034-AF86-3F4B898BDCB6}" type="slidenum">
              <a:rPr lang="en-US" smtClean="0"/>
              <a:t>6</a:t>
            </a:fld>
            <a:endParaRPr lang="en-US"/>
          </a:p>
        </p:txBody>
      </p:sp>
      <p:sp>
        <p:nvSpPr>
          <p:cNvPr id="6" name="TextBox 5"/>
          <p:cNvSpPr txBox="1"/>
          <p:nvPr/>
        </p:nvSpPr>
        <p:spPr>
          <a:xfrm>
            <a:off x="2893110" y="5987019"/>
            <a:ext cx="3024954" cy="523220"/>
          </a:xfrm>
          <a:prstGeom prst="rect">
            <a:avLst/>
          </a:prstGeom>
          <a:noFill/>
        </p:spPr>
        <p:txBody>
          <a:bodyPr wrap="square" rtlCol="0">
            <a:spAutoFit/>
          </a:bodyPr>
          <a:lstStyle/>
          <a:p>
            <a:r>
              <a:rPr lang="en-US" sz="1400" baseline="30000" dirty="0" smtClean="0"/>
              <a:t>1</a:t>
            </a:r>
            <a:r>
              <a:rPr lang="en-US" sz="1400" dirty="0" smtClean="0"/>
              <a:t>Huang et al. 2011</a:t>
            </a:r>
            <a:endParaRPr lang="en-US" sz="1400" baseline="30000" dirty="0" smtClean="0"/>
          </a:p>
          <a:p>
            <a:r>
              <a:rPr lang="en-US" sz="1400" baseline="30000" dirty="0" smtClean="0"/>
              <a:t>2</a:t>
            </a:r>
            <a:r>
              <a:rPr lang="en-US" sz="1400" dirty="0" smtClean="0"/>
              <a:t>Chen, Zhou, Tomlin ACC 2014</a:t>
            </a:r>
          </a:p>
        </p:txBody>
      </p:sp>
    </p:spTree>
    <p:extLst>
      <p:ext uri="{BB962C8B-B14F-4D97-AF65-F5344CB8AC3E}">
        <p14:creationId xmlns:p14="http://schemas.microsoft.com/office/powerpoint/2010/main" val="3394916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Reach-Avoid Game</a:t>
            </a:r>
            <a:endParaRPr lang="en-US" dirty="0"/>
          </a:p>
        </p:txBody>
      </p:sp>
      <mc:AlternateContent xmlns:mc="http://schemas.openxmlformats.org/markup-compatibility/2006" xmlns:a14="http://schemas.microsoft.com/office/drawing/2010/main">
        <mc:Choice Requires="a14">
          <p:sp>
            <p:nvSpPr>
              <p:cNvPr id="55" name="TextBox 54"/>
              <p:cNvSpPr txBox="1"/>
              <p:nvPr/>
            </p:nvSpPr>
            <p:spPr>
              <a:xfrm>
                <a:off x="228600" y="4419600"/>
                <a:ext cx="3581400" cy="2011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𝐴</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sSub>
                            <m:sSubPr>
                              <m:ctrlPr>
                                <a:rPr lang="en-US" sz="2400" b="0" i="1" smtClean="0">
                                  <a:latin typeface="Cambria Math" panose="02040503050406030204" pitchFamily="18" charset="0"/>
                                </a:rPr>
                              </m:ctrlPr>
                            </m:sSubPr>
                            <m:e>
                              <m:r>
                                <a:rPr lang="en-US" sz="2400" b="0" i="1" smtClean="0">
                                  <a:latin typeface="Cambria Math"/>
                                </a:rPr>
                                <m:t>𝐷</m:t>
                              </m:r>
                            </m:e>
                            <m:sub>
                              <m:r>
                                <a:rPr lang="en-US" sz="2400" b="0" i="1" smtClean="0">
                                  <a:latin typeface="Cambria Math"/>
                                </a:rPr>
                                <m:t>𝑖</m:t>
                              </m:r>
                            </m:sub>
                          </m:sSub>
                        </m:sub>
                      </m:sSub>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14:m>
                  <m:oMathPara xmlns:m="http://schemas.openxmlformats.org/officeDocument/2006/math">
                    <m:oMathParaPr>
                      <m:jc m:val="centerGroup"/>
                    </m:oMathParaPr>
                    <m:oMath xmlns:m="http://schemas.openxmlformats.org/officeDocument/2006/math">
                      <m:r>
                        <a:rPr lang="en-US" sz="2400" b="0" i="1" smtClean="0">
                          <a:latin typeface="Cambria Math"/>
                        </a:rPr>
                        <m:t>𝑖</m:t>
                      </m:r>
                      <m:r>
                        <a:rPr lang="en-US" sz="2400" b="0" i="1" smtClean="0">
                          <a:latin typeface="Cambria Math"/>
                        </a:rPr>
                        <m:t>=1,…,</m:t>
                      </m:r>
                      <m:r>
                        <a:rPr lang="en-US" sz="2400" b="0" i="1" smtClean="0">
                          <a:latin typeface="Cambria Math"/>
                        </a:rPr>
                        <m:t>𝑁</m:t>
                      </m:r>
                    </m:oMath>
                  </m:oMathPara>
                </a14:m>
                <a:endParaRPr lang="en-US" sz="2400" dirty="0" smtClean="0"/>
              </a:p>
              <a:p>
                <a:endParaRPr lang="en-US" sz="240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𝑎</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𝑑</m:t>
                        </m:r>
                      </m:e>
                      <m:sub>
                        <m:r>
                          <a:rPr lang="en-US" sz="2400" b="0" i="1" smtClean="0">
                            <a:latin typeface="Cambria Math"/>
                          </a:rPr>
                          <m:t>𝑖</m:t>
                        </m:r>
                      </m:sub>
                    </m:sSub>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228600" y="4419600"/>
                <a:ext cx="3581400" cy="2011063"/>
              </a:xfrm>
              <a:prstGeom prst="rect">
                <a:avLst/>
              </a:prstGeom>
              <a:blipFill rotWithShape="0">
                <a:blip r:embed="rId3"/>
                <a:stretch>
                  <a:fillRect b="-5758"/>
                </a:stretch>
              </a:blipFill>
            </p:spPr>
            <p:txBody>
              <a:bodyPr/>
              <a:lstStyle/>
              <a:p>
                <a:r>
                  <a:rPr lang="en-US">
                    <a:noFill/>
                  </a:rPr>
                  <a:t> </a:t>
                </a:r>
              </a:p>
            </p:txBody>
          </p:sp>
        </mc:Fallback>
      </mc:AlternateContent>
      <p:grpSp>
        <p:nvGrpSpPr>
          <p:cNvPr id="56" name="Group 55"/>
          <p:cNvGrpSpPr/>
          <p:nvPr/>
        </p:nvGrpSpPr>
        <p:grpSpPr>
          <a:xfrm>
            <a:off x="644453" y="1264095"/>
            <a:ext cx="7699447" cy="5486400"/>
            <a:chOff x="292114" y="881336"/>
            <a:chExt cx="8166086" cy="5976664"/>
          </a:xfrm>
        </p:grpSpPr>
        <p:sp>
          <p:nvSpPr>
            <p:cNvPr id="57" name="Freeform 56"/>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58" name="Oval 57"/>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8" name="Oval 57"/>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4"/>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59" name="Oval 58"/>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5"/>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60" name="TextBox 59"/>
            <p:cNvSpPr txBox="1"/>
            <p:nvPr/>
          </p:nvSpPr>
          <p:spPr>
            <a:xfrm>
              <a:off x="684946"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61" name="Oval 60"/>
            <p:cNvSpPr/>
            <p:nvPr/>
          </p:nvSpPr>
          <p:spPr>
            <a:xfrm>
              <a:off x="292114"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62" name="Oval 61"/>
            <p:cNvSpPr/>
            <p:nvPr/>
          </p:nvSpPr>
          <p:spPr>
            <a:xfrm>
              <a:off x="374386" y="2012611"/>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3" name="TextBox 62"/>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769568" y="1389132"/>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m:t>
                        </m:r>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769568" y="1389132"/>
                  <a:ext cx="576064"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𝐷</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9"/>
                  <a:stretch>
                    <a:fillRect r="-22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584423" y="4117922"/>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a:rPr>
                              <m:t>1</m:t>
                            </m:r>
                          </m:sub>
                        </m:sSub>
                        <m:r>
                          <a:rPr kumimoji="0" lang="en-US" sz="2800" b="0" i="1" u="none" strike="noStrike" kern="0" cap="none" spc="0" normalizeH="0" baseline="0" noProof="0" smtClean="0">
                            <a:ln>
                              <a:noFill/>
                            </a:ln>
                            <a:solidFill>
                              <a:prstClr val="black"/>
                            </a:solidFill>
                            <a:effectLst/>
                            <a:uLnTx/>
                            <a:uFillTx/>
                            <a:latin typeface="Cambria Math"/>
                          </a:rPr>
                          <m:t>,…,</m:t>
                        </m:r>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prstClr val="black"/>
                                </a:solidFill>
                                <a:effectLst/>
                                <a:uLnTx/>
                                <a:uFillTx/>
                                <a:latin typeface="Cambria Math"/>
                              </a:rPr>
                              <m:t>𝐴</m:t>
                            </m:r>
                          </m:e>
                          <m:sub>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584423" y="4117922"/>
                  <a:ext cx="1283073" cy="569975"/>
                </a:xfrm>
                <a:prstGeom prst="rect">
                  <a:avLst/>
                </a:prstGeom>
                <a:blipFill rotWithShape="0">
                  <a:blip r:embed="rId10"/>
                  <a:stretch>
                    <a:fillRect r="-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522002" y="1418199"/>
                  <a:ext cx="1153213" cy="55771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2800" b="0" i="0" u="none" strike="noStrike" kern="0" cap="none" spc="0" normalizeH="0" baseline="0" noProof="0" smtClean="0">
                                <a:ln>
                                  <a:noFill/>
                                </a:ln>
                                <a:solidFill>
                                  <a:prstClr val="black"/>
                                </a:solidFill>
                                <a:effectLst/>
                                <a:uLnTx/>
                                <a:uFillTx/>
                                <a:latin typeface="Cambria Math"/>
                              </a:rPr>
                              <m:t>Ω</m:t>
                            </m:r>
                          </m:e>
                          <m:sub>
                            <m:r>
                              <a:rPr kumimoji="0" lang="en-US" sz="2800" b="0" i="1" u="none" strike="noStrike" kern="0" cap="none" spc="0" normalizeH="0" baseline="0" noProof="0" smtClean="0">
                                <a:ln>
                                  <a:noFill/>
                                </a:ln>
                                <a:solidFill>
                                  <a:prstClr val="black"/>
                                </a:solidFill>
                                <a:effectLst/>
                                <a:uLnTx/>
                                <a:uFillTx/>
                                <a:latin typeface="Cambria Math"/>
                              </a:rPr>
                              <m:t>𝑓𝑟𝑒𝑒</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4522002" y="1418199"/>
                  <a:ext cx="1153213" cy="557717"/>
                </a:xfrm>
                <a:prstGeom prst="rect">
                  <a:avLst/>
                </a:prstGeom>
                <a:blipFill rotWithShape="0">
                  <a:blip r:embed="rId11"/>
                  <a:stretch>
                    <a:fillRect/>
                  </a:stretch>
                </a:blipFill>
              </p:spPr>
              <p:txBody>
                <a:bodyPr/>
                <a:lstStyle/>
                <a:p>
                  <a:r>
                    <a:rPr lang="en-US">
                      <a:noFill/>
                    </a:rPr>
                    <a:t> </a:t>
                  </a:r>
                </a:p>
              </p:txBody>
            </p:sp>
          </mc:Fallback>
        </mc:AlternateContent>
        <p:sp>
          <p:nvSpPr>
            <p:cNvPr id="69" name="Plus 68"/>
            <p:cNvSpPr/>
            <p:nvPr/>
          </p:nvSpPr>
          <p:spPr>
            <a:xfrm>
              <a:off x="3584424" y="3439940"/>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0" name="Plus 69"/>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1" name="Plus 70"/>
            <p:cNvSpPr/>
            <p:nvPr/>
          </p:nvSpPr>
          <p:spPr>
            <a:xfrm>
              <a:off x="3879043" y="47613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2" name="Plus 71"/>
            <p:cNvSpPr/>
            <p:nvPr/>
          </p:nvSpPr>
          <p:spPr>
            <a:xfrm>
              <a:off x="5476589" y="4913784"/>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3" name="Plus 72"/>
            <p:cNvSpPr/>
            <p:nvPr/>
          </p:nvSpPr>
          <p:spPr>
            <a:xfrm>
              <a:off x="368314" y="2826733"/>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4" name="6-Point Star 73"/>
            <p:cNvSpPr/>
            <p:nvPr/>
          </p:nvSpPr>
          <p:spPr>
            <a:xfrm>
              <a:off x="6195547"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5" name="6-Point Star 74"/>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6" name="6-Point Star 75"/>
            <p:cNvSpPr/>
            <p:nvPr/>
          </p:nvSpPr>
          <p:spPr>
            <a:xfrm>
              <a:off x="7280350" y="1616201"/>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6-Point Star 76"/>
            <p:cNvSpPr/>
            <p:nvPr/>
          </p:nvSpPr>
          <p:spPr>
            <a:xfrm>
              <a:off x="7490088" y="279011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8" name="Oval 77"/>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79" name="6-Point Star 78"/>
            <p:cNvSpPr/>
            <p:nvPr/>
          </p:nvSpPr>
          <p:spPr>
            <a:xfrm>
              <a:off x="382710" y="2427586"/>
              <a:ext cx="256033"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7</a:t>
            </a:fld>
            <a:endParaRPr lang="en-US"/>
          </a:p>
        </p:txBody>
      </p:sp>
    </p:spTree>
    <p:extLst>
      <p:ext uri="{BB962C8B-B14F-4D97-AF65-F5344CB8AC3E}">
        <p14:creationId xmlns:p14="http://schemas.microsoft.com/office/powerpoint/2010/main" val="7811780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Two-Player Reach-Avoid Game</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228600" y="4419600"/>
                <a:ext cx="35814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r>
                            <a:rPr lang="en-US" sz="2400" b="0" i="1" smtClean="0">
                              <a:latin typeface="Cambria Math" panose="02040503050406030204" pitchFamily="18" charset="0"/>
                            </a:rPr>
                            <m:t>𝐴</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b="0" dirty="0" smtClean="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𝑥</m:t>
                              </m:r>
                            </m:e>
                          </m:acc>
                        </m:e>
                        <m:sub>
                          <m:r>
                            <a:rPr lang="en-US" sz="2400" b="0" i="1" smtClean="0">
                              <a:latin typeface="Cambria Math" panose="02040503050406030204" pitchFamily="18" charset="0"/>
                            </a:rPr>
                            <m:t>𝐷</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𝑣</m:t>
                          </m:r>
                        </m:e>
                        <m:sub>
                          <m:r>
                            <a:rPr lang="en-US" sz="2400" b="0" i="1" smtClean="0">
                              <a:latin typeface="Cambria Math" panose="02040503050406030204" pitchFamily="18" charset="0"/>
                            </a:rPr>
                            <m:t>𝐷</m:t>
                          </m:r>
                        </m:sub>
                      </m:sSub>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a:rPr>
                            <m:t>𝑡</m:t>
                          </m:r>
                        </m:e>
                      </m:d>
                    </m:oMath>
                  </m:oMathPara>
                </a14:m>
                <a:endParaRPr lang="en-US" sz="2400" dirty="0" smtClean="0"/>
              </a:p>
              <a:p>
                <a:pPr algn="ctr"/>
                <a14:m>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a:rPr>
                          <m:t>𝑡</m:t>
                        </m:r>
                      </m:e>
                    </m:d>
                    <m:r>
                      <a:rPr lang="en-US" sz="2400" b="0" i="1" smtClean="0">
                        <a:latin typeface="Cambria Math"/>
                      </a:rPr>
                      <m:t>∈</m:t>
                    </m:r>
                  </m:oMath>
                </a14:m>
                <a:r>
                  <a:rPr lang="en-US" sz="2400" dirty="0" smtClean="0"/>
                  <a:t> unit disk</a:t>
                </a:r>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28600" y="4419600"/>
                <a:ext cx="3581400" cy="1200329"/>
              </a:xfrm>
              <a:prstGeom prst="rect">
                <a:avLst/>
              </a:prstGeom>
              <a:blipFill rotWithShape="0">
                <a:blip r:embed="rId3"/>
                <a:stretch>
                  <a:fillRect b="-10152"/>
                </a:stretch>
              </a:blipFill>
            </p:spPr>
            <p:txBody>
              <a:bodyPr/>
              <a:lstStyle/>
              <a:p>
                <a:r>
                  <a:rPr lang="en-US">
                    <a:noFill/>
                  </a:rPr>
                  <a:t> </a:t>
                </a:r>
              </a:p>
            </p:txBody>
          </p:sp>
        </mc:Fallback>
      </mc:AlternateContent>
      <p:grpSp>
        <p:nvGrpSpPr>
          <p:cNvPr id="23" name="Group 22"/>
          <p:cNvGrpSpPr/>
          <p:nvPr/>
        </p:nvGrpSpPr>
        <p:grpSpPr>
          <a:xfrm>
            <a:off x="399871" y="1230916"/>
            <a:ext cx="7845359" cy="5486400"/>
            <a:chOff x="137363" y="881336"/>
            <a:chExt cx="8320837" cy="5976664"/>
          </a:xfrm>
        </p:grpSpPr>
        <p:sp>
          <p:nvSpPr>
            <p:cNvPr id="24" name="Freeform 23"/>
            <p:cNvSpPr/>
            <p:nvPr/>
          </p:nvSpPr>
          <p:spPr>
            <a:xfrm>
              <a:off x="1977480" y="881336"/>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5" name="Oval 24"/>
                <p:cNvSpPr/>
                <p:nvPr/>
              </p:nvSpPr>
              <p:spPr>
                <a:xfrm rot="1977258" flipH="1">
                  <a:off x="5423123" y="4086548"/>
                  <a:ext cx="1580657" cy="43208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smtClean="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5" name="Oval 24"/>
                <p:cNvSpPr>
                  <a:spLocks noRot="1" noChangeAspect="1" noMove="1" noResize="1" noEditPoints="1" noAdjustHandles="1" noChangeArrowheads="1" noChangeShapeType="1" noTextEdit="1"/>
                </p:cNvSpPr>
                <p:nvPr/>
              </p:nvSpPr>
              <p:spPr>
                <a:xfrm rot="1977258" flipH="1">
                  <a:off x="5423123" y="4086548"/>
                  <a:ext cx="1580657" cy="432080"/>
                </a:xfrm>
                <a:prstGeom prst="ellipse">
                  <a:avLst/>
                </a:prstGeom>
                <a:blipFill rotWithShape="0">
                  <a:blip r:embed="rId12"/>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p:nvPr/>
              </p:nvSpPr>
              <p:spPr>
                <a:xfrm>
                  <a:off x="3993704" y="2173707"/>
                  <a:ext cx="1104905" cy="57813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2800" b="0" i="0" u="none" strike="noStrike" kern="0" cap="none" spc="0" normalizeH="0" baseline="0" noProof="0">
                                <a:ln>
                                  <a:noFill/>
                                </a:ln>
                                <a:solidFill>
                                  <a:prstClr val="black"/>
                                </a:solidFill>
                                <a:effectLst/>
                                <a:uLnTx/>
                                <a:uFillTx/>
                                <a:latin typeface="Cambria Math"/>
                                <a:ea typeface="+mn-ea"/>
                                <a:cs typeface="+mn-cs"/>
                              </a:rPr>
                              <m:t>Ω</m:t>
                            </m:r>
                          </m:e>
                          <m:sub>
                            <m:r>
                              <a:rPr kumimoji="0" lang="en-US" sz="2800" b="0" i="1" u="none" strike="noStrike" kern="0" cap="none" spc="0" normalizeH="0" baseline="0" noProof="0" smtClean="0">
                                <a:ln>
                                  <a:noFill/>
                                </a:ln>
                                <a:solidFill>
                                  <a:prstClr val="black"/>
                                </a:solidFill>
                                <a:effectLst/>
                                <a:uLnTx/>
                                <a:uFillTx/>
                                <a:latin typeface="Cambria Math"/>
                                <a:ea typeface="+mn-ea"/>
                                <a:cs typeface="+mn-cs"/>
                              </a:rPr>
                              <m:t>𝑜𝑏𝑠</m:t>
                            </m:r>
                          </m:sub>
                        </m:sSub>
                      </m:oMath>
                    </m:oMathPara>
                  </a14:m>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mc:Choice>
          <mc:Fallback xmlns="">
            <p:sp>
              <p:nvSpPr>
                <p:cNvPr id="26" name="Oval 25"/>
                <p:cNvSpPr>
                  <a:spLocks noRot="1" noChangeAspect="1" noMove="1" noResize="1" noEditPoints="1" noAdjustHandles="1" noChangeArrowheads="1" noChangeShapeType="1" noTextEdit="1"/>
                </p:cNvSpPr>
                <p:nvPr/>
              </p:nvSpPr>
              <p:spPr>
                <a:xfrm>
                  <a:off x="3993704" y="2173707"/>
                  <a:ext cx="1104905" cy="578133"/>
                </a:xfrm>
                <a:prstGeom prst="ellipse">
                  <a:avLst/>
                </a:prstGeom>
                <a:blipFill rotWithShape="0">
                  <a:blip r:embed="rId13"/>
                  <a:stretch>
                    <a:fillRect/>
                  </a:stretch>
                </a:blipFill>
                <a:ln w="25400" cap="flat" cmpd="sng" algn="ctr">
                  <a:solidFill>
                    <a:sysClr val="windowText" lastClr="000000"/>
                  </a:solidFill>
                  <a:prstDash val="solid"/>
                </a:ln>
                <a:effectLst/>
              </p:spPr>
              <p:txBody>
                <a:bodyPr/>
                <a:lstStyle/>
                <a:p>
                  <a:r>
                    <a:rPr lang="en-US">
                      <a:noFill/>
                    </a:rPr>
                    <a:t> </a:t>
                  </a:r>
                </a:p>
              </p:txBody>
            </p:sp>
          </mc:Fallback>
        </mc:AlternateContent>
        <p:sp>
          <p:nvSpPr>
            <p:cNvPr id="27" name="TextBox 26"/>
            <p:cNvSpPr txBox="1"/>
            <p:nvPr/>
          </p:nvSpPr>
          <p:spPr>
            <a:xfrm>
              <a:off x="530192" y="1494444"/>
              <a:ext cx="1646639" cy="17099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Target</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obstacle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defender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smtClean="0">
                  <a:ln>
                    <a:noFill/>
                  </a:ln>
                  <a:solidFill>
                    <a:prstClr val="black"/>
                  </a:solidFill>
                  <a:effectLst/>
                  <a:uLnTx/>
                  <a:uFillTx/>
                </a:rPr>
                <a:t>attacker</a:t>
              </a:r>
            </a:p>
          </p:txBody>
        </p:sp>
        <p:sp>
          <p:nvSpPr>
            <p:cNvPr id="28" name="Oval 27"/>
            <p:cNvSpPr/>
            <p:nvPr/>
          </p:nvSpPr>
          <p:spPr>
            <a:xfrm>
              <a:off x="137363" y="1594658"/>
              <a:ext cx="437212" cy="381259"/>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29" name="Oval 28"/>
            <p:cNvSpPr/>
            <p:nvPr/>
          </p:nvSpPr>
          <p:spPr>
            <a:xfrm>
              <a:off x="219634" y="2065598"/>
              <a:ext cx="222528" cy="330323"/>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0" name="TextBox 29"/>
                <p:cNvSpPr txBox="1"/>
                <p:nvPr/>
              </p:nvSpPr>
              <p:spPr>
                <a:xfrm>
                  <a:off x="2553544" y="2417774"/>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553544" y="2417774"/>
                  <a:ext cx="576064"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769568" y="1421791"/>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m:t>
                        </m:r>
                        <m:r>
                          <m:rPr>
                            <m:sty m:val="p"/>
                          </m:rPr>
                          <a:rPr kumimoji="0" lang="en-US" sz="2800" b="0" i="0" u="none" strike="noStrike" kern="0" cap="none" spc="0" normalizeH="0" baseline="0" noProof="0" smtClean="0">
                            <a:ln>
                              <a:noFill/>
                            </a:ln>
                            <a:solidFill>
                              <a:prstClr val="black"/>
                            </a:solidFill>
                            <a:effectLst/>
                            <a:uLnTx/>
                            <a:uFillTx/>
                            <a:latin typeface="Cambria Math"/>
                          </a:rPr>
                          <m:t>Ω</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769568" y="1421791"/>
                  <a:ext cx="57606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019800" y="3271317"/>
                  <a:ext cx="57606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a:rPr>
                          <m:t>𝒯</m:t>
                        </m:r>
                      </m:oMath>
                    </m:oMathPara>
                  </a14:m>
                  <a:endParaRPr kumimoji="0" lang="en-US" sz="2800" b="0" i="1" u="none" strike="noStrike" kern="0" cap="none" spc="0" normalizeH="0" baseline="0" noProof="0" dirty="0">
                    <a:ln>
                      <a:noFill/>
                    </a:ln>
                    <a:solidFill>
                      <a:prstClr val="black"/>
                    </a:solidFill>
                    <a:effectLst/>
                    <a:uLnTx/>
                    <a:uFillTx/>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019800" y="3271317"/>
                  <a:ext cx="576064" cy="52322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335030" y="1969150"/>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𝐷</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335030" y="1969150"/>
                  <a:ext cx="1283073" cy="5699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780763" y="3869668"/>
                  <a:ext cx="1283073" cy="5699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t>𝐴</m:t>
                        </m:r>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3780763" y="3869668"/>
                  <a:ext cx="1283073" cy="5699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225961" y="1566526"/>
                  <a:ext cx="1153213" cy="55771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sty m:val="p"/>
                              </m:rPr>
                              <a:rPr kumimoji="0" lang="en-US" sz="2800" b="0" i="0" u="none" strike="noStrike" kern="0" cap="none" spc="0" normalizeH="0" baseline="0" noProof="0" smtClean="0">
                                <a:ln>
                                  <a:noFill/>
                                </a:ln>
                                <a:solidFill>
                                  <a:prstClr val="black"/>
                                </a:solidFill>
                                <a:effectLst/>
                                <a:uLnTx/>
                                <a:uFillTx/>
                                <a:latin typeface="Cambria Math"/>
                              </a:rPr>
                              <m:t>Ω</m:t>
                            </m:r>
                          </m:e>
                          <m:sub>
                            <m:r>
                              <a:rPr kumimoji="0" lang="en-US" sz="2800" b="0" i="1" u="none" strike="noStrike" kern="0" cap="none" spc="0" normalizeH="0" baseline="0" noProof="0" smtClean="0">
                                <a:ln>
                                  <a:noFill/>
                                </a:ln>
                                <a:solidFill>
                                  <a:prstClr val="black"/>
                                </a:solidFill>
                                <a:effectLst/>
                                <a:uLnTx/>
                                <a:uFillTx/>
                                <a:latin typeface="Cambria Math"/>
                              </a:rPr>
                              <m:t>𝑓𝑟𝑒𝑒</m:t>
                            </m:r>
                          </m:sub>
                        </m:sSub>
                      </m:oMath>
                    </m:oMathPara>
                  </a14:m>
                  <a:endParaRPr kumimoji="0" lang="en-US" sz="2800" b="0" i="0" u="none" strike="noStrike" kern="0" cap="none" spc="0" normalizeH="0" baseline="0" noProof="0" dirty="0">
                    <a:ln>
                      <a:noFill/>
                    </a:ln>
                    <a:solidFill>
                      <a:prstClr val="black"/>
                    </a:solidFill>
                    <a:effectLst/>
                    <a:uLnTx/>
                    <a:uFillTx/>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225961" y="1566526"/>
                  <a:ext cx="1153213" cy="557717"/>
                </a:xfrm>
                <a:prstGeom prst="rect">
                  <a:avLst/>
                </a:prstGeom>
                <a:blipFill rotWithShape="1">
                  <a:blip r:embed="rId15"/>
                  <a:stretch>
                    <a:fillRect/>
                  </a:stretch>
                </a:blipFill>
              </p:spPr>
              <p:txBody>
                <a:bodyPr/>
                <a:lstStyle/>
                <a:p>
                  <a:r>
                    <a:rPr lang="en-US">
                      <a:noFill/>
                    </a:rPr>
                    <a:t> </a:t>
                  </a:r>
                </a:p>
              </p:txBody>
            </p:sp>
          </mc:Fallback>
        </mc:AlternateContent>
        <p:sp>
          <p:nvSpPr>
            <p:cNvPr id="36" name="Plus 35"/>
            <p:cNvSpPr/>
            <p:nvPr/>
          </p:nvSpPr>
          <p:spPr>
            <a:xfrm>
              <a:off x="4497767" y="3869668"/>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Plus 36"/>
            <p:cNvSpPr/>
            <p:nvPr/>
          </p:nvSpPr>
          <p:spPr>
            <a:xfrm>
              <a:off x="213562" y="2890317"/>
              <a:ext cx="304800" cy="304800"/>
            </a:xfrm>
            <a:prstGeom prst="mathPlus">
              <a:avLst>
                <a:gd name="adj1" fmla="val 18568"/>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6-Point Star 37"/>
            <p:cNvSpPr/>
            <p:nvPr/>
          </p:nvSpPr>
          <p:spPr>
            <a:xfrm>
              <a:off x="6848551" y="2528508"/>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6567933" y="3439940"/>
              <a:ext cx="523928" cy="396044"/>
            </a:xfrm>
            <a:prstGeom prst="ellipse">
              <a:avLst/>
            </a:prstGeom>
            <a:noFill/>
            <a:ln w="38100" cap="flat" cmpd="sng" algn="ctr">
              <a:solidFill>
                <a:srgbClr val="9BBB59">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800" b="0" i="0" u="none" strike="noStrike" kern="0" cap="none" spc="0" normalizeH="0" baseline="0" noProof="0" dirty="0">
                <a:ln>
                  <a:noFill/>
                </a:ln>
                <a:solidFill>
                  <a:prstClr val="black"/>
                </a:solidFill>
                <a:effectLst/>
                <a:uLnTx/>
                <a:uFillTx/>
                <a:latin typeface="Calibri"/>
                <a:ea typeface="+mn-ea"/>
                <a:cs typeface="+mn-cs"/>
              </a:endParaRPr>
            </a:p>
          </p:txBody>
        </p:sp>
        <p:sp>
          <p:nvSpPr>
            <p:cNvPr id="40" name="6-Point Star 39"/>
            <p:cNvSpPr/>
            <p:nvPr/>
          </p:nvSpPr>
          <p:spPr>
            <a:xfrm>
              <a:off x="227957" y="2512365"/>
              <a:ext cx="256032" cy="301752"/>
            </a:xfrm>
            <a:prstGeom prst="star6">
              <a:avLst>
                <a:gd name="adj" fmla="val 16368"/>
                <a:gd name="hf" fmla="val 115470"/>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Slide Number Placeholder 2"/>
          <p:cNvSpPr>
            <a:spLocks noGrp="1"/>
          </p:cNvSpPr>
          <p:nvPr>
            <p:ph type="sldNum" sz="quarter" idx="12"/>
          </p:nvPr>
        </p:nvSpPr>
        <p:spPr/>
        <p:txBody>
          <a:bodyPr/>
          <a:lstStyle/>
          <a:p>
            <a:fld id="{FA05AC9B-71FF-4034-AF86-3F4B898BDCB6}" type="slidenum">
              <a:rPr lang="en-US" smtClean="0"/>
              <a:t>8</a:t>
            </a:fld>
            <a:endParaRPr lang="en-US"/>
          </a:p>
        </p:txBody>
      </p:sp>
    </p:spTree>
    <p:extLst>
      <p:ext uri="{BB962C8B-B14F-4D97-AF65-F5344CB8AC3E}">
        <p14:creationId xmlns:p14="http://schemas.microsoft.com/office/powerpoint/2010/main" val="3657939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Two-Player Reach-Avoid </a:t>
            </a:r>
            <a:r>
              <a:rPr lang="en-US" dirty="0"/>
              <a:t>Game</a:t>
            </a:r>
          </a:p>
        </p:txBody>
      </p:sp>
      <p:sp>
        <p:nvSpPr>
          <p:cNvPr id="3" name="Content Placeholder 2"/>
          <p:cNvSpPr>
            <a:spLocks noGrp="1"/>
          </p:cNvSpPr>
          <p:nvPr>
            <p:ph idx="1"/>
          </p:nvPr>
        </p:nvSpPr>
        <p:spPr/>
        <p:txBody>
          <a:bodyPr>
            <a:normAutofit/>
          </a:bodyPr>
          <a:lstStyle/>
          <a:p>
            <a:r>
              <a:rPr lang="en-US" dirty="0"/>
              <a:t>Hamilton-Jacobi-Isaacs (HJI) </a:t>
            </a:r>
            <a:r>
              <a:rPr lang="en-US" dirty="0" smtClean="0"/>
              <a:t>method</a:t>
            </a:r>
            <a:r>
              <a:rPr lang="en-US" baseline="30000" dirty="0" smtClean="0"/>
              <a:t>1,2</a:t>
            </a:r>
            <a:endParaRPr lang="en-US" dirty="0" smtClean="0"/>
          </a:p>
          <a:p>
            <a:pPr lvl="1"/>
            <a:r>
              <a:rPr lang="en-US" dirty="0" smtClean="0"/>
              <a:t>Computes winning regions for each player</a:t>
            </a:r>
          </a:p>
          <a:p>
            <a:pPr lvl="1"/>
            <a:r>
              <a:rPr lang="en-US" dirty="0" smtClean="0"/>
              <a:t>4D computations, closed loop control</a:t>
            </a:r>
          </a:p>
          <a:p>
            <a:pPr lvl="1"/>
            <a:endParaRPr lang="en-US" dirty="0" smtClean="0"/>
          </a:p>
          <a:p>
            <a:r>
              <a:rPr lang="en-US" dirty="0" smtClean="0"/>
              <a:t>Path defense method</a:t>
            </a:r>
            <a:endParaRPr lang="en-US" baseline="30000" dirty="0" smtClean="0"/>
          </a:p>
          <a:p>
            <a:pPr lvl="1"/>
            <a:r>
              <a:rPr lang="en-US" dirty="0" smtClean="0"/>
              <a:t>Approximates winning region for defender</a:t>
            </a:r>
          </a:p>
          <a:p>
            <a:pPr lvl="1"/>
            <a:r>
              <a:rPr lang="en-US" dirty="0" smtClean="0"/>
              <a:t>2D computations, semi-open loop control</a:t>
            </a:r>
          </a:p>
          <a:p>
            <a:endParaRPr lang="en-US" dirty="0" smtClean="0"/>
          </a:p>
          <a:p>
            <a:r>
              <a:rPr lang="en-US" dirty="0" smtClean="0"/>
              <a:t>Tie together the pairwise solutions</a:t>
            </a:r>
            <a:r>
              <a:rPr lang="en-US" baseline="30000" dirty="0" smtClean="0"/>
              <a:t>2</a:t>
            </a:r>
            <a:endParaRPr lang="en-US" baseline="30000" dirty="0"/>
          </a:p>
        </p:txBody>
      </p:sp>
      <p:sp>
        <p:nvSpPr>
          <p:cNvPr id="4" name="Slide Number Placeholder 3"/>
          <p:cNvSpPr>
            <a:spLocks noGrp="1"/>
          </p:cNvSpPr>
          <p:nvPr>
            <p:ph type="sldNum" sz="quarter" idx="12"/>
          </p:nvPr>
        </p:nvSpPr>
        <p:spPr/>
        <p:txBody>
          <a:bodyPr/>
          <a:lstStyle/>
          <a:p>
            <a:fld id="{FA05AC9B-71FF-4034-AF86-3F4B898BDCB6}" type="slidenum">
              <a:rPr lang="en-US" smtClean="0"/>
              <a:t>9</a:t>
            </a:fld>
            <a:endParaRPr lang="en-US"/>
          </a:p>
        </p:txBody>
      </p:sp>
      <p:sp>
        <p:nvSpPr>
          <p:cNvPr id="7" name="TextBox 6"/>
          <p:cNvSpPr txBox="1"/>
          <p:nvPr/>
        </p:nvSpPr>
        <p:spPr>
          <a:xfrm>
            <a:off x="2893110" y="5987019"/>
            <a:ext cx="3024954" cy="523220"/>
          </a:xfrm>
          <a:prstGeom prst="rect">
            <a:avLst/>
          </a:prstGeom>
          <a:noFill/>
        </p:spPr>
        <p:txBody>
          <a:bodyPr wrap="square" rtlCol="0">
            <a:spAutoFit/>
          </a:bodyPr>
          <a:lstStyle/>
          <a:p>
            <a:r>
              <a:rPr lang="en-US" sz="1400" baseline="30000" dirty="0" smtClean="0"/>
              <a:t>1</a:t>
            </a:r>
            <a:r>
              <a:rPr lang="en-US" sz="1400" dirty="0" smtClean="0"/>
              <a:t>Huang et al. 2011</a:t>
            </a:r>
            <a:endParaRPr lang="en-US" sz="1400" baseline="30000" dirty="0" smtClean="0"/>
          </a:p>
          <a:p>
            <a:r>
              <a:rPr lang="en-US" sz="1400" baseline="30000" dirty="0" smtClean="0"/>
              <a:t>2</a:t>
            </a:r>
            <a:r>
              <a:rPr lang="en-US" sz="1400" dirty="0" smtClean="0"/>
              <a:t>Chen, Zhou, Tomlin ACC 2014</a:t>
            </a:r>
          </a:p>
        </p:txBody>
      </p:sp>
    </p:spTree>
    <p:extLst>
      <p:ext uri="{BB962C8B-B14F-4D97-AF65-F5344CB8AC3E}">
        <p14:creationId xmlns:p14="http://schemas.microsoft.com/office/powerpoint/2010/main" val="3660674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2014-12-12">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10438</TotalTime>
  <Words>2661</Words>
  <Application>Microsoft Office PowerPoint</Application>
  <PresentationFormat>On-screen Show (4:3)</PresentationFormat>
  <Paragraphs>356</Paragraphs>
  <Slides>26</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Verdana</vt:lpstr>
      <vt:lpstr>Office Theme</vt:lpstr>
      <vt:lpstr>A Path Defense Approach to the Multiplayer Reach-Avoid Game</vt:lpstr>
      <vt:lpstr>Multiplayer Reach-Avoid Game</vt:lpstr>
      <vt:lpstr>Multiplayer Reach-Avoid Game</vt:lpstr>
      <vt:lpstr>Motivation</vt:lpstr>
      <vt:lpstr>Motivation</vt:lpstr>
      <vt:lpstr>Outline</vt:lpstr>
      <vt:lpstr>Multiplayer Reach-Avoid Game</vt:lpstr>
      <vt:lpstr>Two-Player Reach-Avoid Game</vt:lpstr>
      <vt:lpstr>Two-Player Reach-Avoid Game</vt:lpstr>
      <vt:lpstr>Path Defense Results: Defender Winning Regions</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Relaxation: Path Defense</vt:lpstr>
      <vt:lpstr>Number of paths</vt:lpstr>
      <vt:lpstr>Number of paths</vt:lpstr>
      <vt:lpstr>Path Defense Results: Defender Winning Regions</vt:lpstr>
      <vt:lpstr>Results: HJI vs. Path Defense</vt:lpstr>
      <vt:lpstr>From Two Player to Multiplayer</vt:lpstr>
      <vt:lpstr>Maximum Matching Results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Multi-Vehicle Autonomous Systems</dc:title>
  <dc:creator>mo mo</dc:creator>
  <cp:lastModifiedBy>mo mo</cp:lastModifiedBy>
  <cp:revision>326</cp:revision>
  <dcterms:created xsi:type="dcterms:W3CDTF">2014-09-20T19:40:37Z</dcterms:created>
  <dcterms:modified xsi:type="dcterms:W3CDTF">2014-12-16T08:54:15Z</dcterms:modified>
</cp:coreProperties>
</file>